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media/image1.jpeg" ContentType="image/jpeg"/>
  <Override PartName="/ppt/media/image2.jpeg" ContentType="image/jpeg"/>
  <Override PartName="/ppt/media/image3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theme/theme2.xml" ContentType="application/vnd.openxmlformats-officedocument.theme+xml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8" name="Shape 6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jpe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7;p2" descr="Google Shape;7;p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" y="0"/>
            <a:ext cx="10058402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Google Shape;8;p2" descr="Google Shape;8;p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Google Shape;9;p2" descr="Google Shape;9;p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15;p4" descr="Google Shape;15;p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Google Shape;16;p4" descr="Google Shape;16;p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Google Shape;17;p4" descr="Google Shape;17;p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19;p5" descr="Google Shape;19;p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Google Shape;20;p5" descr="Google Shape;20;p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Google Shape;21;p5" descr="Google Shape;21;p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23;p6" descr="Google Shape;23;p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Google Shape;24;p6" descr="Google Shape;24;p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Google Shape;25;p6" descr="Google Shape;25;p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lide Number"/>
          <p:cNvSpPr txBox="1"/>
          <p:nvPr>
            <p:ph type="sldNum" sz="quarter" idx="2"/>
          </p:nvPr>
        </p:nvSpPr>
        <p:spPr>
          <a:xfrm>
            <a:off x="9089583" y="7269798"/>
            <a:ext cx="335826" cy="333048"/>
          </a:xfrm>
          <a:prstGeom prst="rect">
            <a:avLst/>
          </a:prstGeom>
        </p:spPr>
        <p:txBody>
          <a:bodyPr lIns="45699" tIns="45699" rIns="45699" bIns="45699" anchor="t"/>
          <a:lstStyle>
            <a:lvl1pPr algn="l">
              <a:defRPr sz="18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1;p3" descr="Google Shape;11;p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Google Shape;12;p3" descr="Google Shape;12;p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oogle Shape;13;p3" descr="Google Shape;13;p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Text"/>
          <p:cNvSpPr txBox="1"/>
          <p:nvPr>
            <p:ph type="title"/>
          </p:nvPr>
        </p:nvSpPr>
        <p:spPr>
          <a:xfrm>
            <a:off x="502919" y="104351"/>
            <a:ext cx="9052561" cy="1709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6" name="Body Level One…"/>
          <p:cNvSpPr txBox="1"/>
          <p:nvPr>
            <p:ph type="body" idx="1"/>
          </p:nvPr>
        </p:nvSpPr>
        <p:spPr>
          <a:xfrm>
            <a:off x="502919" y="1813560"/>
            <a:ext cx="9052561" cy="595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/>
          <p:nvPr>
            <p:ph type="sldNum" sz="quarter" idx="2"/>
          </p:nvPr>
        </p:nvSpPr>
        <p:spPr>
          <a:xfrm>
            <a:off x="4861559" y="6994313"/>
            <a:ext cx="2346961" cy="4191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Relationship Id="rId4" Type="http://schemas.openxmlformats.org/officeDocument/2006/relationships/image" Target="../media/image21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image" Target="../media/image2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32;p8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70" name="Google Shape;33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71" name="Google Shape;34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72" name="Google Shape;35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73" name="Google Shape;36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74" name="Google Shape;37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75" name="Google Shape;38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76" name="Google Shape;39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77" name="Google Shape;40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87" name="Google Shape;41;p8"/>
          <p:cNvGrpSpPr/>
          <p:nvPr/>
        </p:nvGrpSpPr>
        <p:grpSpPr>
          <a:xfrm>
            <a:off x="476337" y="2812407"/>
            <a:ext cx="4125603" cy="1977823"/>
            <a:chOff x="0" y="0"/>
            <a:chExt cx="4125602" cy="1977821"/>
          </a:xfrm>
        </p:grpSpPr>
        <p:sp>
          <p:nvSpPr>
            <p:cNvPr id="79" name="Google Shape;42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80" name="Google Shape;43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81" name="Google Shape;44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82" name="Google Shape;45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83" name="Google Shape;46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84" name="Google Shape;47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85" name="Google Shape;48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86" name="Google Shape;49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96" name="Google Shape;50;p8"/>
          <p:cNvGrpSpPr/>
          <p:nvPr/>
        </p:nvGrpSpPr>
        <p:grpSpPr>
          <a:xfrm>
            <a:off x="454737" y="5220213"/>
            <a:ext cx="4125603" cy="1977823"/>
            <a:chOff x="0" y="0"/>
            <a:chExt cx="4125602" cy="1977821"/>
          </a:xfrm>
        </p:grpSpPr>
        <p:sp>
          <p:nvSpPr>
            <p:cNvPr id="88" name="Google Shape;51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89" name="Google Shape;52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90" name="Google Shape;53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91" name="Google Shape;54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92" name="Google Shape;55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93" name="Google Shape;56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94" name="Google Shape;57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95" name="Google Shape;58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05" name="Google Shape;59;p8"/>
          <p:cNvGrpSpPr/>
          <p:nvPr/>
        </p:nvGrpSpPr>
        <p:grpSpPr>
          <a:xfrm>
            <a:off x="5029200" y="409448"/>
            <a:ext cx="4125603" cy="1977823"/>
            <a:chOff x="0" y="0"/>
            <a:chExt cx="4125602" cy="1977821"/>
          </a:xfrm>
        </p:grpSpPr>
        <p:sp>
          <p:nvSpPr>
            <p:cNvPr id="97" name="Google Shape;60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98" name="Google Shape;61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99" name="Google Shape;62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00" name="Google Shape;63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1" name="Google Shape;64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2" name="Google Shape;65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3" name="Google Shape;66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04" name="Google Shape;67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14" name="Google Shape;68;p8"/>
          <p:cNvGrpSpPr/>
          <p:nvPr/>
        </p:nvGrpSpPr>
        <p:grpSpPr>
          <a:xfrm>
            <a:off x="5050799" y="2804082"/>
            <a:ext cx="4125603" cy="1977823"/>
            <a:chOff x="0" y="0"/>
            <a:chExt cx="4125602" cy="1977821"/>
          </a:xfrm>
        </p:grpSpPr>
        <p:sp>
          <p:nvSpPr>
            <p:cNvPr id="106" name="Google Shape;69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07" name="Google Shape;70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08" name="Google Shape;71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09" name="Google Shape;72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0" name="Google Shape;73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1" name="Google Shape;74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2" name="Google Shape;75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3" name="Google Shape;76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23" name="Google Shape;77;p8"/>
          <p:cNvGrpSpPr/>
          <p:nvPr/>
        </p:nvGrpSpPr>
        <p:grpSpPr>
          <a:xfrm>
            <a:off x="5029200" y="5224414"/>
            <a:ext cx="4125603" cy="1977823"/>
            <a:chOff x="0" y="0"/>
            <a:chExt cx="4125602" cy="1977821"/>
          </a:xfrm>
        </p:grpSpPr>
        <p:sp>
          <p:nvSpPr>
            <p:cNvPr id="115" name="Google Shape;78;p8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16" name="Google Shape;79;p8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17" name="Google Shape;80;p8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18" name="Google Shape;81;p8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9" name="Google Shape;82;p8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0" name="Google Shape;83;p8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1" name="Google Shape;84;p8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2" name="Google Shape;85;p8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90;p9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125" name="Google Shape;91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26" name="Google Shape;92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27" name="Google Shape;93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28" name="Google Shape;94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9" name="Google Shape;95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0" name="Google Shape;96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1" name="Google Shape;97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2" name="Google Shape;98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42" name="Google Shape;99;p9"/>
          <p:cNvGrpSpPr/>
          <p:nvPr/>
        </p:nvGrpSpPr>
        <p:grpSpPr>
          <a:xfrm>
            <a:off x="476337" y="2812407"/>
            <a:ext cx="4125603" cy="1977823"/>
            <a:chOff x="0" y="0"/>
            <a:chExt cx="4125602" cy="1977821"/>
          </a:xfrm>
        </p:grpSpPr>
        <p:sp>
          <p:nvSpPr>
            <p:cNvPr id="134" name="Google Shape;100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35" name="Google Shape;101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36" name="Google Shape;102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37" name="Google Shape;103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8" name="Google Shape;104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9" name="Google Shape;105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0" name="Google Shape;106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1" name="Google Shape;107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51" name="Google Shape;108;p9"/>
          <p:cNvGrpSpPr/>
          <p:nvPr/>
        </p:nvGrpSpPr>
        <p:grpSpPr>
          <a:xfrm>
            <a:off x="454737" y="5220213"/>
            <a:ext cx="4125603" cy="1977823"/>
            <a:chOff x="0" y="0"/>
            <a:chExt cx="4125602" cy="1977821"/>
          </a:xfrm>
        </p:grpSpPr>
        <p:sp>
          <p:nvSpPr>
            <p:cNvPr id="143" name="Google Shape;109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44" name="Google Shape;110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45" name="Google Shape;111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46" name="Google Shape;112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7" name="Google Shape;113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8" name="Google Shape;114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9" name="Google Shape;115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0" name="Google Shape;116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60" name="Google Shape;117;p9"/>
          <p:cNvGrpSpPr/>
          <p:nvPr/>
        </p:nvGrpSpPr>
        <p:grpSpPr>
          <a:xfrm>
            <a:off x="5029200" y="409448"/>
            <a:ext cx="4125603" cy="1977823"/>
            <a:chOff x="0" y="0"/>
            <a:chExt cx="4125602" cy="1977821"/>
          </a:xfrm>
        </p:grpSpPr>
        <p:sp>
          <p:nvSpPr>
            <p:cNvPr id="152" name="Google Shape;118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53" name="Google Shape;119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54" name="Google Shape;120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55" name="Google Shape;121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6" name="Google Shape;122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7" name="Google Shape;123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8" name="Google Shape;124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9" name="Google Shape;125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69" name="Google Shape;126;p9"/>
          <p:cNvGrpSpPr/>
          <p:nvPr/>
        </p:nvGrpSpPr>
        <p:grpSpPr>
          <a:xfrm>
            <a:off x="5050799" y="2804082"/>
            <a:ext cx="4125603" cy="1977823"/>
            <a:chOff x="0" y="0"/>
            <a:chExt cx="4125602" cy="1977821"/>
          </a:xfrm>
        </p:grpSpPr>
        <p:sp>
          <p:nvSpPr>
            <p:cNvPr id="161" name="Google Shape;127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62" name="Google Shape;128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63" name="Google Shape;129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64" name="Google Shape;130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5" name="Google Shape;131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6" name="Google Shape;132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7" name="Google Shape;133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8" name="Google Shape;134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78" name="Google Shape;135;p9"/>
          <p:cNvGrpSpPr/>
          <p:nvPr/>
        </p:nvGrpSpPr>
        <p:grpSpPr>
          <a:xfrm>
            <a:off x="5029200" y="5224414"/>
            <a:ext cx="4125603" cy="1977823"/>
            <a:chOff x="0" y="0"/>
            <a:chExt cx="4125602" cy="1977821"/>
          </a:xfrm>
        </p:grpSpPr>
        <p:sp>
          <p:nvSpPr>
            <p:cNvPr id="170" name="Google Shape;136;p9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71" name="Google Shape;137;p9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72" name="Google Shape;138;p9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73" name="Google Shape;139;p9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4" name="Google Shape;140;p9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5" name="Google Shape;141;p9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6" name="Google Shape;142;p9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7" name="Google Shape;143;p9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48;p10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180" name="Google Shape;149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81" name="Google Shape;150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82" name="Google Shape;151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83" name="Google Shape;152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4" name="Google Shape;153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5" name="Google Shape;154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6" name="Google Shape;155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7" name="Google Shape;156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97" name="Google Shape;157;p10"/>
          <p:cNvGrpSpPr/>
          <p:nvPr/>
        </p:nvGrpSpPr>
        <p:grpSpPr>
          <a:xfrm>
            <a:off x="476337" y="2812407"/>
            <a:ext cx="4125603" cy="1977823"/>
            <a:chOff x="0" y="0"/>
            <a:chExt cx="4125602" cy="1977821"/>
          </a:xfrm>
        </p:grpSpPr>
        <p:sp>
          <p:nvSpPr>
            <p:cNvPr id="189" name="Google Shape;158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90" name="Google Shape;159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191" name="Google Shape;160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192" name="Google Shape;161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3" name="Google Shape;162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4" name="Google Shape;163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5" name="Google Shape;164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6" name="Google Shape;165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06" name="Google Shape;166;p10"/>
          <p:cNvGrpSpPr/>
          <p:nvPr/>
        </p:nvGrpSpPr>
        <p:grpSpPr>
          <a:xfrm>
            <a:off x="454737" y="5220213"/>
            <a:ext cx="4125603" cy="1977823"/>
            <a:chOff x="0" y="0"/>
            <a:chExt cx="4125602" cy="1977821"/>
          </a:xfrm>
        </p:grpSpPr>
        <p:sp>
          <p:nvSpPr>
            <p:cNvPr id="198" name="Google Shape;167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199" name="Google Shape;168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00" name="Google Shape;169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01" name="Google Shape;170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2" name="Google Shape;171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3" name="Google Shape;172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4" name="Google Shape;173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5" name="Google Shape;174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15" name="Google Shape;175;p10"/>
          <p:cNvGrpSpPr/>
          <p:nvPr/>
        </p:nvGrpSpPr>
        <p:grpSpPr>
          <a:xfrm>
            <a:off x="5029200" y="409448"/>
            <a:ext cx="4125603" cy="1977823"/>
            <a:chOff x="0" y="0"/>
            <a:chExt cx="4125602" cy="1977821"/>
          </a:xfrm>
        </p:grpSpPr>
        <p:sp>
          <p:nvSpPr>
            <p:cNvPr id="207" name="Google Shape;176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08" name="Google Shape;177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09" name="Google Shape;178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10" name="Google Shape;179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1" name="Google Shape;180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2" name="Google Shape;181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3" name="Google Shape;182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4" name="Google Shape;183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24" name="Google Shape;184;p10"/>
          <p:cNvGrpSpPr/>
          <p:nvPr/>
        </p:nvGrpSpPr>
        <p:grpSpPr>
          <a:xfrm>
            <a:off x="5050799" y="2804082"/>
            <a:ext cx="4125603" cy="1977823"/>
            <a:chOff x="0" y="0"/>
            <a:chExt cx="4125602" cy="1977821"/>
          </a:xfrm>
        </p:grpSpPr>
        <p:sp>
          <p:nvSpPr>
            <p:cNvPr id="216" name="Google Shape;185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17" name="Google Shape;186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18" name="Google Shape;187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19" name="Google Shape;188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0" name="Google Shape;189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1" name="Google Shape;190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2" name="Google Shape;191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3" name="Google Shape;192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33" name="Google Shape;193;p10"/>
          <p:cNvGrpSpPr/>
          <p:nvPr/>
        </p:nvGrpSpPr>
        <p:grpSpPr>
          <a:xfrm>
            <a:off x="5029200" y="5224414"/>
            <a:ext cx="4125603" cy="1977823"/>
            <a:chOff x="0" y="0"/>
            <a:chExt cx="4125602" cy="1977821"/>
          </a:xfrm>
        </p:grpSpPr>
        <p:sp>
          <p:nvSpPr>
            <p:cNvPr id="225" name="Google Shape;194;p10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26" name="Google Shape;195;p10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27" name="Google Shape;196;p10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28" name="Google Shape;197;p10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9" name="Google Shape;198;p10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0" name="Google Shape;199;p10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1" name="Google Shape;200;p10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2" name="Google Shape;201;p10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06;p11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235" name="Google Shape;207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36" name="Google Shape;208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37" name="Google Shape;209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38" name="Google Shape;210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39" name="Google Shape;211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0" name="Google Shape;212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1" name="Google Shape;213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2" name="Google Shape;214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52" name="Google Shape;215;p11"/>
          <p:cNvGrpSpPr/>
          <p:nvPr/>
        </p:nvGrpSpPr>
        <p:grpSpPr>
          <a:xfrm>
            <a:off x="476337" y="2812407"/>
            <a:ext cx="4125603" cy="1977823"/>
            <a:chOff x="0" y="0"/>
            <a:chExt cx="4125602" cy="1977821"/>
          </a:xfrm>
        </p:grpSpPr>
        <p:sp>
          <p:nvSpPr>
            <p:cNvPr id="244" name="Google Shape;216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45" name="Google Shape;217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46" name="Google Shape;218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47" name="Google Shape;219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8" name="Google Shape;220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49" name="Google Shape;221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0" name="Google Shape;222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1" name="Google Shape;223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61" name="Google Shape;224;p11"/>
          <p:cNvGrpSpPr/>
          <p:nvPr/>
        </p:nvGrpSpPr>
        <p:grpSpPr>
          <a:xfrm>
            <a:off x="454737" y="5220213"/>
            <a:ext cx="4125603" cy="1977823"/>
            <a:chOff x="0" y="0"/>
            <a:chExt cx="4125602" cy="1977821"/>
          </a:xfrm>
        </p:grpSpPr>
        <p:sp>
          <p:nvSpPr>
            <p:cNvPr id="253" name="Google Shape;225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54" name="Google Shape;226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55" name="Google Shape;227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56" name="Google Shape;228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7" name="Google Shape;229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8" name="Google Shape;230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59" name="Google Shape;231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0" name="Google Shape;232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70" name="Google Shape;233;p11"/>
          <p:cNvGrpSpPr/>
          <p:nvPr/>
        </p:nvGrpSpPr>
        <p:grpSpPr>
          <a:xfrm>
            <a:off x="5029200" y="409448"/>
            <a:ext cx="4125603" cy="1977823"/>
            <a:chOff x="0" y="0"/>
            <a:chExt cx="4125602" cy="1977821"/>
          </a:xfrm>
        </p:grpSpPr>
        <p:sp>
          <p:nvSpPr>
            <p:cNvPr id="262" name="Google Shape;234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63" name="Google Shape;235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64" name="Google Shape;236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65" name="Google Shape;237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6" name="Google Shape;238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7" name="Google Shape;239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8" name="Google Shape;240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69" name="Google Shape;241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79" name="Google Shape;242;p11"/>
          <p:cNvGrpSpPr/>
          <p:nvPr/>
        </p:nvGrpSpPr>
        <p:grpSpPr>
          <a:xfrm>
            <a:off x="5050799" y="2804082"/>
            <a:ext cx="4125603" cy="1977823"/>
            <a:chOff x="0" y="0"/>
            <a:chExt cx="4125602" cy="1977821"/>
          </a:xfrm>
        </p:grpSpPr>
        <p:sp>
          <p:nvSpPr>
            <p:cNvPr id="271" name="Google Shape;243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72" name="Google Shape;244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73" name="Google Shape;245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74" name="Google Shape;246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5" name="Google Shape;247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6" name="Google Shape;248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7" name="Google Shape;249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78" name="Google Shape;250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88" name="Google Shape;251;p11"/>
          <p:cNvGrpSpPr/>
          <p:nvPr/>
        </p:nvGrpSpPr>
        <p:grpSpPr>
          <a:xfrm>
            <a:off x="5029200" y="5224414"/>
            <a:ext cx="4125603" cy="1977823"/>
            <a:chOff x="0" y="0"/>
            <a:chExt cx="4125602" cy="1977821"/>
          </a:xfrm>
        </p:grpSpPr>
        <p:sp>
          <p:nvSpPr>
            <p:cNvPr id="280" name="Google Shape;252;p11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81" name="Google Shape;253;p11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82" name="Google Shape;254;p11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83" name="Google Shape;255;p11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4" name="Google Shape;256;p11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5" name="Google Shape;257;p11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6" name="Google Shape;258;p11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87" name="Google Shape;259;p11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64;p12"/>
          <p:cNvGrpSpPr/>
          <p:nvPr/>
        </p:nvGrpSpPr>
        <p:grpSpPr>
          <a:xfrm>
            <a:off x="454737" y="417773"/>
            <a:ext cx="4125603" cy="1977823"/>
            <a:chOff x="0" y="0"/>
            <a:chExt cx="4125602" cy="1977821"/>
          </a:xfrm>
        </p:grpSpPr>
        <p:sp>
          <p:nvSpPr>
            <p:cNvPr id="290" name="Google Shape;265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291" name="Google Shape;266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292" name="Google Shape;267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293" name="Google Shape;268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4" name="Google Shape;269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5" name="Google Shape;270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6" name="Google Shape;271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97" name="Google Shape;272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07" name="Google Shape;273;p12"/>
          <p:cNvGrpSpPr/>
          <p:nvPr/>
        </p:nvGrpSpPr>
        <p:grpSpPr>
          <a:xfrm>
            <a:off x="476337" y="2812407"/>
            <a:ext cx="4125603" cy="1977823"/>
            <a:chOff x="0" y="0"/>
            <a:chExt cx="4125602" cy="1977821"/>
          </a:xfrm>
        </p:grpSpPr>
        <p:sp>
          <p:nvSpPr>
            <p:cNvPr id="299" name="Google Shape;274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300" name="Google Shape;275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01" name="Google Shape;276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02" name="Google Shape;277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3" name="Google Shape;278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4" name="Google Shape;279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5" name="Google Shape;280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06" name="Google Shape;281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16" name="Google Shape;282;p12"/>
          <p:cNvGrpSpPr/>
          <p:nvPr/>
        </p:nvGrpSpPr>
        <p:grpSpPr>
          <a:xfrm>
            <a:off x="454737" y="5220213"/>
            <a:ext cx="4125603" cy="1977823"/>
            <a:chOff x="0" y="0"/>
            <a:chExt cx="4125602" cy="1977821"/>
          </a:xfrm>
        </p:grpSpPr>
        <p:sp>
          <p:nvSpPr>
            <p:cNvPr id="308" name="Google Shape;283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309" name="Google Shape;284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10" name="Google Shape;285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11" name="Google Shape;286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2" name="Google Shape;287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3" name="Google Shape;288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4" name="Google Shape;289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15" name="Google Shape;290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25" name="Google Shape;291;p12"/>
          <p:cNvGrpSpPr/>
          <p:nvPr/>
        </p:nvGrpSpPr>
        <p:grpSpPr>
          <a:xfrm>
            <a:off x="5029200" y="409448"/>
            <a:ext cx="4125603" cy="1977823"/>
            <a:chOff x="0" y="0"/>
            <a:chExt cx="4125602" cy="1977821"/>
          </a:xfrm>
        </p:grpSpPr>
        <p:sp>
          <p:nvSpPr>
            <p:cNvPr id="317" name="Google Shape;292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318" name="Google Shape;293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19" name="Google Shape;294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20" name="Google Shape;295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1" name="Google Shape;296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2" name="Google Shape;297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3" name="Google Shape;298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24" name="Google Shape;299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34" name="Google Shape;300;p12"/>
          <p:cNvGrpSpPr/>
          <p:nvPr/>
        </p:nvGrpSpPr>
        <p:grpSpPr>
          <a:xfrm>
            <a:off x="5050799" y="2804082"/>
            <a:ext cx="4125603" cy="1977823"/>
            <a:chOff x="0" y="0"/>
            <a:chExt cx="4125602" cy="1977821"/>
          </a:xfrm>
        </p:grpSpPr>
        <p:sp>
          <p:nvSpPr>
            <p:cNvPr id="326" name="Google Shape;301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327" name="Google Shape;302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28" name="Google Shape;303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29" name="Google Shape;304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0" name="Google Shape;305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1" name="Google Shape;306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2" name="Google Shape;307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3" name="Google Shape;308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343" name="Google Shape;309;p12"/>
          <p:cNvGrpSpPr/>
          <p:nvPr/>
        </p:nvGrpSpPr>
        <p:grpSpPr>
          <a:xfrm>
            <a:off x="5029200" y="5224414"/>
            <a:ext cx="4125603" cy="1977823"/>
            <a:chOff x="0" y="0"/>
            <a:chExt cx="4125602" cy="1977821"/>
          </a:xfrm>
        </p:grpSpPr>
        <p:sp>
          <p:nvSpPr>
            <p:cNvPr id="335" name="Google Shape;310;p12"/>
            <p:cNvSpPr txBox="1"/>
            <p:nvPr/>
          </p:nvSpPr>
          <p:spPr>
            <a:xfrm>
              <a:off x="1126800" y="1627200"/>
              <a:ext cx="1915203" cy="3506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1800"/>
              </a:lvl1pPr>
            </a:lstStyle>
            <a:p>
              <a:pPr/>
              <a:r>
                <a:t>CAT BUCKS</a:t>
              </a:r>
            </a:p>
          </p:txBody>
        </p:sp>
        <p:sp>
          <p:nvSpPr>
            <p:cNvPr id="336" name="Google Shape;311;p12"/>
            <p:cNvSpPr txBox="1"/>
            <p:nvPr/>
          </p:nvSpPr>
          <p:spPr>
            <a:xfrm>
              <a:off x="0" y="0"/>
              <a:ext cx="4125603" cy="2135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pPr/>
              <a:r>
                <a:t>SCHOOL NAME</a:t>
              </a:r>
            </a:p>
          </p:txBody>
        </p:sp>
        <p:sp>
          <p:nvSpPr>
            <p:cNvPr id="337" name="Google Shape;312;p12"/>
            <p:cNvSpPr txBox="1"/>
            <p:nvPr/>
          </p:nvSpPr>
          <p:spPr>
            <a:xfrm>
              <a:off x="542555" y="375331"/>
              <a:ext cx="1393542" cy="1133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t">
              <a:spAutoFit/>
            </a:bodyPr>
            <a:lstStyle/>
            <a:p>
              <a:pPr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FOR SHOWING: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PRESERVE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RESPECT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INTEGRITY</a:t>
              </a:r>
              <a:endParaRPr sz="1800"/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DIVERSITY</a:t>
              </a:r>
            </a:p>
            <a:p>
              <a:pPr>
                <a:lnSpc>
                  <a:spcPct val="150000"/>
                </a:lnSpc>
                <a:defRPr sz="9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    EMPATHY</a:t>
              </a:r>
            </a:p>
          </p:txBody>
        </p:sp>
        <p:sp>
          <p:nvSpPr>
            <p:cNvPr id="338" name="Google Shape;313;p12"/>
            <p:cNvSpPr/>
            <p:nvPr/>
          </p:nvSpPr>
          <p:spPr>
            <a:xfrm>
              <a:off x="544192" y="804325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39" name="Google Shape;314;p12"/>
            <p:cNvSpPr/>
            <p:nvPr/>
          </p:nvSpPr>
          <p:spPr>
            <a:xfrm>
              <a:off x="544191" y="10149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0" name="Google Shape;315;p12"/>
            <p:cNvSpPr/>
            <p:nvPr/>
          </p:nvSpPr>
          <p:spPr>
            <a:xfrm>
              <a:off x="544191" y="1218609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1" name="Google Shape;316;p12"/>
            <p:cNvSpPr/>
            <p:nvPr/>
          </p:nvSpPr>
          <p:spPr>
            <a:xfrm>
              <a:off x="544191" y="1430892"/>
              <a:ext cx="124692" cy="124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342" name="Google Shape;317;p12"/>
            <p:cNvSpPr/>
            <p:nvPr/>
          </p:nvSpPr>
          <p:spPr>
            <a:xfrm>
              <a:off x="542840" y="594877"/>
              <a:ext cx="124692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22;p13" descr="Google Shape;322;p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oogle Shape;323;p13" descr="Google Shape;323;p1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3" y="0"/>
            <a:ext cx="10055513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oogle Shape;324;p13" descr="Google Shape;324;p1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41279" y="330950"/>
            <a:ext cx="9040425" cy="71004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29;p14" descr="Google Shape;329;p1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" y="0"/>
            <a:ext cx="10058402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Google Shape;330;p14" descr="Google Shape;330;p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3" y="0"/>
            <a:ext cx="10055513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Google Shape;331;p14" descr="Google Shape;331;p1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3099" y="4"/>
            <a:ext cx="9197201" cy="74314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36;p15" descr="Google Shape;336;p1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Google Shape;337;p15" descr="Google Shape;337;p1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3" y="0"/>
            <a:ext cx="10055513" cy="777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Google Shape;338;p15" descr="Google Shape;338;p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1574" y="311599"/>
            <a:ext cx="9125952" cy="71177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