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12.jpg"/><Relationship Id="rId4" Type="http://schemas.openxmlformats.org/officeDocument/2006/relationships/image" Target="../media/image6.jpg"/><Relationship Id="rId5" Type="http://schemas.openxmlformats.org/officeDocument/2006/relationships/image" Target="../media/image4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10.jpg"/><Relationship Id="rId4" Type="http://schemas.openxmlformats.org/officeDocument/2006/relationships/image" Target="../media/image5.jpg"/><Relationship Id="rId5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3.jpg"/><Relationship Id="rId4" Type="http://schemas.openxmlformats.org/officeDocument/2006/relationships/image" Target="../media/image8.jpg"/><Relationship Id="rId5" Type="http://schemas.openxmlformats.org/officeDocument/2006/relationships/image" Target="../media/image7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Relationship Id="rId3" Type="http://schemas.openxmlformats.org/officeDocument/2006/relationships/image" Target="../media/image2.jpg"/><Relationship Id="rId4" Type="http://schemas.openxmlformats.org/officeDocument/2006/relationships/image" Target="../media/image15.jpg"/><Relationship Id="rId5" Type="http://schemas.openxmlformats.org/officeDocument/2006/relationships/image" Target="../media/image17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Relationship Id="rId3" Type="http://schemas.openxmlformats.org/officeDocument/2006/relationships/image" Target="../media/image21.jpg"/><Relationship Id="rId4" Type="http://schemas.openxmlformats.org/officeDocument/2006/relationships/image" Target="../media/image19.jpg"/><Relationship Id="rId5" Type="http://schemas.openxmlformats.org/officeDocument/2006/relationships/image" Target="../media/image18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2" name="Google Shape;12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22" name="Google Shape;22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Relationship Id="rId4" Type="http://schemas.openxmlformats.org/officeDocument/2006/relationships/image" Target="../media/image30.jpg"/><Relationship Id="rId5" Type="http://schemas.openxmlformats.org/officeDocument/2006/relationships/image" Target="../media/image23.jpg"/><Relationship Id="rId6" Type="http://schemas.openxmlformats.org/officeDocument/2006/relationships/image" Target="../media/image2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31.jpg"/><Relationship Id="rId5" Type="http://schemas.openxmlformats.org/officeDocument/2006/relationships/image" Target="../media/image26.jpg"/><Relationship Id="rId6" Type="http://schemas.openxmlformats.org/officeDocument/2006/relationships/image" Target="../media/image2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jpg"/><Relationship Id="rId4" Type="http://schemas.openxmlformats.org/officeDocument/2006/relationships/image" Target="../media/image32.jpg"/><Relationship Id="rId5" Type="http://schemas.openxmlformats.org/officeDocument/2006/relationships/image" Target="../media/image28.jpg"/><Relationship Id="rId6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37;p8"/>
          <p:cNvGrpSpPr/>
          <p:nvPr/>
        </p:nvGrpSpPr>
        <p:grpSpPr>
          <a:xfrm>
            <a:off x="454738" y="417774"/>
            <a:ext cx="4125602" cy="1996500"/>
            <a:chOff x="454738" y="417774"/>
            <a:chExt cx="4125602" cy="1996500"/>
          </a:xfrm>
        </p:grpSpPr>
        <p:sp>
          <p:nvSpPr>
            <p:cNvPr id="38" name="Google Shape;3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BLUEJAY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8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40" name="Google Shape;40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41" name="Google Shape;41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46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47" name="Google Shape;47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48" name="Google Shape;48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49" name="Google Shape;49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50" name="Google Shape;50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" name="Google Shape;55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56" name="Google Shape;56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57" name="Google Shape;57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8" name="Google Shape;58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59" name="Google Shape;59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" name="Google Shape;64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65" name="Google Shape;65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66" name="Google Shape;66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7" name="Google Shape;67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68" name="Google Shape;68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3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74" name="Google Shape;74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75" name="Google Shape;7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6" name="Google Shape;76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2" name="Google Shape;82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83" name="Google Shape;8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84" name="Google Shape;8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5" name="Google Shape;85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96" name="Google Shape;9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BLUEJAY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8" name="Google Shape;9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9" name="Google Shape;9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" name="Google Shape;104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05" name="Google Shape;105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6" name="Google Shape;106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7" name="Google Shape;107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" name="Google Shape;113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14" name="Google Shape;114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15" name="Google Shape;115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6" name="Google Shape;116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7" name="Google Shape;117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23" name="Google Shape;123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24" name="Google Shape;124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5" name="Google Shape;125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6" name="Google Shape;126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oogle Shape;131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32" name="Google Shape;132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33" name="Google Shape;13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4" name="Google Shape;13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0" name="Google Shape;140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41" name="Google Shape;14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42" name="Google Shape;14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" name="Google Shape;14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oogle Shape;153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54" name="Google Shape;15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BLUEJAY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" name="Google Shape;15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63" name="Google Shape;163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4" name="Google Shape;164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" name="Google Shape;165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6" name="Google Shape;166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" name="Google Shape;171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72" name="Google Shape;172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73" name="Google Shape;173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4" name="Google Shape;174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" name="Google Shape;180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81" name="Google Shape;181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82" name="Google Shape;182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3" name="Google Shape;183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90" name="Google Shape;190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191" name="Google Shape;19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" name="Google Shape;19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8" name="Google Shape;198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99" name="Google Shape;19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00" name="Google Shape;20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1" name="Google Shape;20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oogle Shape;211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12" name="Google Shape;21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BLUEJAY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" name="Google Shape;21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5" name="Google Shape;21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0" name="Google Shape;220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21" name="Google Shape;22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2" name="Google Shape;22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3" name="Google Shape;22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9" name="Google Shape;229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30" name="Google Shape;230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31" name="Google Shape;23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2" name="Google Shape;23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8" name="Google Shape;238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39" name="Google Shape;23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40" name="Google Shape;24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1" name="Google Shape;24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7" name="Google Shape;247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48" name="Google Shape;248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49" name="Google Shape;24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0" name="Google Shape;25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" name="Google Shape;256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57" name="Google Shape;25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58" name="Google Shape;25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9" name="Google Shape;25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" name="Google Shape;269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70" name="Google Shape;27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BLUEJAY</a:t>
              </a:r>
              <a:r>
                <a:rPr b="0" i="0" lang="en-US" sz="18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B</a:t>
              </a:r>
              <a:r>
                <a:rPr lang="en-US" sz="1800"/>
                <a:t>ILLS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2" name="Google Shape;27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3" name="Google Shape;27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8" name="Google Shape;278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79" name="Google Shape;27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0" name="Google Shape;28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1" name="Google Shape;28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2" name="Google Shape;28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7" name="Google Shape;287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88" name="Google Shape;288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89" name="Google Shape;28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0" name="Google Shape;29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1" name="Google Shape;29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6" name="Google Shape;296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97" name="Google Shape;29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298" name="Google Shape;29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9" name="Google Shape;29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0" name="Google Shape;30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5" name="Google Shape;305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06" name="Google Shape;306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307" name="Google Shape;30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8" name="Google Shape;30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4" name="Google Shape;314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15" name="Google Shape;31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BLUEJAY BILLS</a:t>
              </a:r>
              <a:endParaRPr sz="1800"/>
            </a:p>
          </p:txBody>
        </p:sp>
        <p:sp>
          <p:nvSpPr>
            <p:cNvPr id="316" name="Google Shape;31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7" name="Google Shape;31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279" y="330950"/>
            <a:ext cx="9040425" cy="710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100" y="4"/>
            <a:ext cx="9197200" cy="743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1575" y="311600"/>
            <a:ext cx="9125951" cy="711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