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11.jpg"/><Relationship Id="rId4" Type="http://schemas.openxmlformats.org/officeDocument/2006/relationships/image" Target="../media/image6.jpg"/><Relationship Id="rId5" Type="http://schemas.openxmlformats.org/officeDocument/2006/relationships/image" Target="../media/image4.jpg"/><Relationship Id="rId6" Type="http://schemas.openxmlformats.org/officeDocument/2006/relationships/image" Target="../media/image10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g"/><Relationship Id="rId3" Type="http://schemas.openxmlformats.org/officeDocument/2006/relationships/image" Target="../media/image13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1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8.jpg"/><Relationship Id="rId4" Type="http://schemas.openxmlformats.org/officeDocument/2006/relationships/image" Target="../media/image12.jpg"/><Relationship Id="rId5" Type="http://schemas.openxmlformats.org/officeDocument/2006/relationships/image" Target="../media/image14.jpg"/><Relationship Id="rId6" Type="http://schemas.openxmlformats.org/officeDocument/2006/relationships/image" Target="../media/image7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g"/><Relationship Id="rId3" Type="http://schemas.openxmlformats.org/officeDocument/2006/relationships/image" Target="../media/image5.jpg"/><Relationship Id="rId4" Type="http://schemas.openxmlformats.org/officeDocument/2006/relationships/image" Target="../media/image15.jpg"/><Relationship Id="rId5" Type="http://schemas.openxmlformats.org/officeDocument/2006/relationships/image" Target="../media/image17.jpg"/><Relationship Id="rId6" Type="http://schemas.openxmlformats.org/officeDocument/2006/relationships/image" Target="../media/image16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jpg"/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5" Type="http://schemas.openxmlformats.org/officeDocument/2006/relationships/image" Target="../media/image23.jpg"/><Relationship Id="rId6" Type="http://schemas.openxmlformats.org/officeDocument/2006/relationships/image" Target="../media/image22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13" name="Google Shape;13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19" name="Google Shape;19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25" name="Google Shape;25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jpg"/><Relationship Id="rId4" Type="http://schemas.openxmlformats.org/officeDocument/2006/relationships/image" Target="../media/image39.jpg"/><Relationship Id="rId5" Type="http://schemas.openxmlformats.org/officeDocument/2006/relationships/image" Target="../media/image28.jpg"/><Relationship Id="rId6" Type="http://schemas.openxmlformats.org/officeDocument/2006/relationships/image" Target="../media/image32.jpg"/><Relationship Id="rId7" Type="http://schemas.openxmlformats.org/officeDocument/2006/relationships/image" Target="../media/image2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1.jpg"/><Relationship Id="rId4" Type="http://schemas.openxmlformats.org/officeDocument/2006/relationships/image" Target="../media/image38.jpg"/><Relationship Id="rId5" Type="http://schemas.openxmlformats.org/officeDocument/2006/relationships/image" Target="../media/image25.jpg"/><Relationship Id="rId6" Type="http://schemas.openxmlformats.org/officeDocument/2006/relationships/image" Target="../media/image29.jpg"/><Relationship Id="rId7" Type="http://schemas.openxmlformats.org/officeDocument/2006/relationships/image" Target="../media/image2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7.jpg"/><Relationship Id="rId4" Type="http://schemas.openxmlformats.org/officeDocument/2006/relationships/image" Target="../media/image40.jpg"/><Relationship Id="rId5" Type="http://schemas.openxmlformats.org/officeDocument/2006/relationships/image" Target="../media/image33.jpg"/><Relationship Id="rId6" Type="http://schemas.openxmlformats.org/officeDocument/2006/relationships/image" Target="../media/image35.jpg"/><Relationship Id="rId7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8"/>
          <p:cNvGrpSpPr/>
          <p:nvPr/>
        </p:nvGrpSpPr>
        <p:grpSpPr>
          <a:xfrm>
            <a:off x="454738" y="417774"/>
            <a:ext cx="4125602" cy="1996500"/>
            <a:chOff x="454738" y="417774"/>
            <a:chExt cx="4125602" cy="1996500"/>
          </a:xfrm>
        </p:grpSpPr>
        <p:sp>
          <p:nvSpPr>
            <p:cNvPr id="43" name="Google Shape;4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BOBCAT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8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45" name="Google Shape;45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46" name="Google Shape;46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" name="Google Shape;51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52" name="Google Shape;52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53" name="Google Shape;53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4" name="Google Shape;54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55" name="Google Shape;55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0" name="Google Shape;60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61" name="Google Shape;61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62" name="Google Shape;62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3" name="Google Shape;63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64" name="Google Shape;64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9" name="Google Shape;69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70" name="Google Shape;70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71" name="Google Shape;71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72" name="Google Shape;72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" name="Google Shape;78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79" name="Google Shape;79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80" name="Google Shape;80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1" name="Google Shape;81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" name="Google Shape;87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88" name="Google Shape;8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89" name="Google Shape;89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0" name="Google Shape;90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01" name="Google Shape;10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3" name="Google Shape;10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4" name="Google Shape;10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" name="Google Shape;109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10" name="Google Shape;110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1" name="Google Shape;111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2" name="Google Shape;112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3" name="Google Shape;113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" name="Google Shape;118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19" name="Google Shape;119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/>
            </a:p>
          </p:txBody>
        </p:sp>
        <p:sp>
          <p:nvSpPr>
            <p:cNvPr id="120" name="Google Shape;120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1" name="Google Shape;121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2" name="Google Shape;122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" name="Google Shape;127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28" name="Google Shape;128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/>
            </a:p>
          </p:txBody>
        </p:sp>
        <p:sp>
          <p:nvSpPr>
            <p:cNvPr id="129" name="Google Shape;129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0" name="Google Shape;130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1" name="Google Shape;131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" name="Google Shape;136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37" name="Google Shape;137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/>
            </a:p>
          </p:txBody>
        </p:sp>
        <p:sp>
          <p:nvSpPr>
            <p:cNvPr id="138" name="Google Shape;138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" name="Google Shape;139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" name="Google Shape;145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46" name="Google Shape;14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/>
            </a:p>
          </p:txBody>
        </p:sp>
        <p:sp>
          <p:nvSpPr>
            <p:cNvPr id="147" name="Google Shape;14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" name="Google Shape;14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Google Shape;158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59" name="Google Shape;15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" name="Google Shape;16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2" name="Google Shape;16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7" name="Google Shape;167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68" name="Google Shape;168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9" name="Google Shape;169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" name="Google Shape;170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1" name="Google Shape;171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6" name="Google Shape;176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77" name="Google Shape;177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/>
            </a:p>
          </p:txBody>
        </p:sp>
        <p:sp>
          <p:nvSpPr>
            <p:cNvPr id="178" name="Google Shape;178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9" name="Google Shape;179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0" name="Google Shape;180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5" name="Google Shape;185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86" name="Google Shape;186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/>
            </a:p>
          </p:txBody>
        </p:sp>
        <p:sp>
          <p:nvSpPr>
            <p:cNvPr id="187" name="Google Shape;187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8" name="Google Shape;188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9" name="Google Shape;189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" name="Google Shape;194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95" name="Google Shape;195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/>
            </a:p>
          </p:txBody>
        </p:sp>
        <p:sp>
          <p:nvSpPr>
            <p:cNvPr id="196" name="Google Shape;196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7" name="Google Shape;197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8" name="Google Shape;198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04" name="Google Shape;20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lang="en-US" sz="1800">
                  <a:solidFill>
                    <a:schemeClr val="dk1"/>
                  </a:solidFill>
                </a:rPr>
                <a:t> BILLS</a:t>
              </a:r>
              <a:endParaRPr sz="1800"/>
            </a:p>
          </p:txBody>
        </p:sp>
        <p:sp>
          <p:nvSpPr>
            <p:cNvPr id="205" name="Google Shape;20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6" name="Google Shape;20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oogle Shape;216;p11"/>
          <p:cNvGrpSpPr/>
          <p:nvPr/>
        </p:nvGrpSpPr>
        <p:grpSpPr>
          <a:xfrm>
            <a:off x="454738" y="5220214"/>
            <a:ext cx="4125600" cy="1555578"/>
            <a:chOff x="454738" y="417774"/>
            <a:chExt cx="4125600" cy="1555578"/>
          </a:xfrm>
        </p:grpSpPr>
        <p:sp>
          <p:nvSpPr>
            <p:cNvPr id="217" name="Google Shape;217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8" name="Google Shape;218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3" name="Google Shape;223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24" name="Google Shape;224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6" name="Google Shape;226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2" name="Google Shape;232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33" name="Google Shape;233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34" name="Google Shape;234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5" name="Google Shape;235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1" name="Google Shape;241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42" name="Google Shape;242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243" name="Google Shape;243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4" name="Google Shape;244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0" name="Google Shape;250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51" name="Google Shape;251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252" name="Google Shape;252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3" name="Google Shape;253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9" name="Google Shape;259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60" name="Google Shape;260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261" name="Google Shape;261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2" name="Google Shape;262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8" name="Google Shape;268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69" name="Google Shape;269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270" name="Google Shape;270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1" name="Google Shape;271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Google Shape;281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82" name="Google Shape;282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4" name="Google Shape;284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5" name="Google Shape;285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0" name="Google Shape;290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91" name="Google Shape;291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92" name="Google Shape;292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3" name="Google Shape;293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4" name="Google Shape;294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9" name="Google Shape;299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00" name="Google Shape;300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301" name="Google Shape;301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2" name="Google Shape;302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3" name="Google Shape;303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8" name="Google Shape;308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309" name="Google Shape;309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310" name="Google Shape;310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1" name="Google Shape;311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7" name="Google Shape;317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18" name="Google Shape;318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319" name="Google Shape;319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0" name="Google Shape;320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6" name="Google Shape;326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27" name="Google Shape;327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BOBCAT BILLS</a:t>
              </a:r>
              <a:endParaRPr sz="1800"/>
            </a:p>
          </p:txBody>
        </p:sp>
        <p:sp>
          <p:nvSpPr>
            <p:cNvPr id="328" name="Google Shape;328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9" name="Google Shape;329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058400" cy="7772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1279" y="330950"/>
            <a:ext cx="9040425" cy="710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3100" y="4"/>
            <a:ext cx="9197200" cy="743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1575" y="311600"/>
            <a:ext cx="9125951" cy="711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1575" y="311600"/>
            <a:ext cx="9125951" cy="711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1575" y="311600"/>
            <a:ext cx="9125940" cy="711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