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jpg"/><Relationship Id="rId4" Type="http://schemas.openxmlformats.org/officeDocument/2006/relationships/image" Target="../media/image1.jpg"/><Relationship Id="rId5" Type="http://schemas.openxmlformats.org/officeDocument/2006/relationships/image" Target="../media/image6.jpg"/><Relationship Id="rId6" Type="http://schemas.openxmlformats.org/officeDocument/2006/relationships/image" Target="../media/image4.jpg"/><Relationship Id="rId7" Type="http://schemas.openxmlformats.org/officeDocument/2006/relationships/image" Target="../media/image3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9.jpg"/><Relationship Id="rId4" Type="http://schemas.openxmlformats.org/officeDocument/2006/relationships/image" Target="../media/image8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7" Type="http://schemas.openxmlformats.org/officeDocument/2006/relationships/image" Target="../media/image7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13.jpg"/><Relationship Id="rId4" Type="http://schemas.openxmlformats.org/officeDocument/2006/relationships/image" Target="../media/image22.jpg"/><Relationship Id="rId5" Type="http://schemas.openxmlformats.org/officeDocument/2006/relationships/image" Target="../media/image14.jpg"/><Relationship Id="rId6" Type="http://schemas.openxmlformats.org/officeDocument/2006/relationships/image" Target="../media/image16.jpg"/><Relationship Id="rId7" Type="http://schemas.openxmlformats.org/officeDocument/2006/relationships/image" Target="../media/image15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20.jpg"/><Relationship Id="rId4" Type="http://schemas.openxmlformats.org/officeDocument/2006/relationships/image" Target="../media/image18.jpg"/><Relationship Id="rId5" Type="http://schemas.openxmlformats.org/officeDocument/2006/relationships/image" Target="../media/image17.jpg"/><Relationship Id="rId6" Type="http://schemas.openxmlformats.org/officeDocument/2006/relationships/image" Target="../media/image23.jpg"/><Relationship Id="rId7" Type="http://schemas.openxmlformats.org/officeDocument/2006/relationships/image" Target="../media/image2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5" Type="http://schemas.openxmlformats.org/officeDocument/2006/relationships/image" Target="../media/image26.jpg"/><Relationship Id="rId6" Type="http://schemas.openxmlformats.org/officeDocument/2006/relationships/image" Target="../media/image29.jpg"/><Relationship Id="rId7" Type="http://schemas.openxmlformats.org/officeDocument/2006/relationships/image" Target="../media/image28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21" name="Google Shape;2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8" name="Google Shape;2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1.jpg"/><Relationship Id="rId4" Type="http://schemas.openxmlformats.org/officeDocument/2006/relationships/image" Target="../media/image46.jpg"/><Relationship Id="rId5" Type="http://schemas.openxmlformats.org/officeDocument/2006/relationships/image" Target="../media/image34.jpg"/><Relationship Id="rId6" Type="http://schemas.openxmlformats.org/officeDocument/2006/relationships/image" Target="../media/image32.jpg"/><Relationship Id="rId7" Type="http://schemas.openxmlformats.org/officeDocument/2006/relationships/image" Target="../media/image35.jpg"/><Relationship Id="rId8" Type="http://schemas.openxmlformats.org/officeDocument/2006/relationships/image" Target="../media/image3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jpg"/><Relationship Id="rId4" Type="http://schemas.openxmlformats.org/officeDocument/2006/relationships/image" Target="../media/image48.jpg"/><Relationship Id="rId5" Type="http://schemas.openxmlformats.org/officeDocument/2006/relationships/image" Target="../media/image42.jpg"/><Relationship Id="rId6" Type="http://schemas.openxmlformats.org/officeDocument/2006/relationships/image" Target="../media/image40.jpg"/><Relationship Id="rId7" Type="http://schemas.openxmlformats.org/officeDocument/2006/relationships/image" Target="../media/image39.jpg"/><Relationship Id="rId8" Type="http://schemas.openxmlformats.org/officeDocument/2006/relationships/image" Target="../media/image3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3.jpg"/><Relationship Id="rId4" Type="http://schemas.openxmlformats.org/officeDocument/2006/relationships/image" Target="../media/image47.jpg"/><Relationship Id="rId5" Type="http://schemas.openxmlformats.org/officeDocument/2006/relationships/image" Target="../media/image45.jpg"/><Relationship Id="rId6" Type="http://schemas.openxmlformats.org/officeDocument/2006/relationships/image" Target="../media/image41.jpg"/><Relationship Id="rId7" Type="http://schemas.openxmlformats.org/officeDocument/2006/relationships/image" Target="../media/image43.jpg"/><Relationship Id="rId8" Type="http://schemas.openxmlformats.org/officeDocument/2006/relationships/image" Target="../media/image4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8"/>
          <p:cNvGrpSpPr/>
          <p:nvPr/>
        </p:nvGrpSpPr>
        <p:grpSpPr>
          <a:xfrm>
            <a:off x="454738" y="417774"/>
            <a:ext cx="4125602" cy="1996500"/>
            <a:chOff x="454738" y="417774"/>
            <a:chExt cx="4125602" cy="1996500"/>
          </a:xfrm>
        </p:grpSpPr>
        <p:sp>
          <p:nvSpPr>
            <p:cNvPr id="48" name="Google Shape;4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8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0" name="Google Shape;50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51" name="Google Shape;51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" name="Google Shape;56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57" name="Google Shape;5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58" name="Google Shape;5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9" name="Google Shape;59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0" name="Google Shape;60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" name="Google Shape;65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66" name="Google Shape;66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67" name="Google Shape;6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8" name="Google Shape;68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9" name="Google Shape;69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4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75" name="Google Shape;75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76" name="Google Shape;7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7" name="Google Shape;77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Google Shape;83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84" name="Google Shape;8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85" name="Google Shape;8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6" name="Google Shape;86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92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93" name="Google Shape;9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94" name="Google Shape;9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5" name="Google Shape;95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06" name="Google Shape;10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8" name="Google Shape;10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4" name="Google Shape;114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15" name="Google Shape;11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6" name="Google Shape;11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7" name="Google Shape;11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8" name="Google Shape;11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24" name="Google Shape;124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25" name="Google Shape;12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6" name="Google Shape;12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7" name="Google Shape;12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" name="Google Shape;132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33" name="Google Shape;133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34" name="Google Shape;13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" name="Google Shape;13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" name="Google Shape;141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42" name="Google Shape;14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43" name="Google Shape;14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" name="Google Shape;14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" name="Google Shape;150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51" name="Google Shape;15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52" name="Google Shape;15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" name="Google Shape;15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64" name="Google Shape;16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" name="Google Shape;16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" name="Google Shape;172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73" name="Google Shape;17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4" name="Google Shape;17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5" name="Google Shape;17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82" name="Google Shape;182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83" name="Google Shape;18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4" name="Google Shape;18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91" name="Google Shape;191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92" name="Google Shape;19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3" name="Google Shape;19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00" name="Google Shape;20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2" name="Google Shape;20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8" name="Google Shape;208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09" name="Google Shape;20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10" name="Google Shape;21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11"/>
          <p:cNvGrpSpPr/>
          <p:nvPr/>
        </p:nvGrpSpPr>
        <p:grpSpPr>
          <a:xfrm>
            <a:off x="454738" y="5220214"/>
            <a:ext cx="4125600" cy="1555578"/>
            <a:chOff x="454738" y="417774"/>
            <a:chExt cx="4125600" cy="1555578"/>
          </a:xfrm>
        </p:grpSpPr>
        <p:sp>
          <p:nvSpPr>
            <p:cNvPr id="222" name="Google Shape;22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29" name="Google Shape;22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1" name="Google Shape;23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" name="Google Shape;237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38" name="Google Shape;23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9" name="Google Shape;23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0" name="Google Shape;24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6" name="Google Shape;246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47" name="Google Shape;24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48" name="Google Shape;24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9" name="Google Shape;24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5" name="Google Shape;255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56" name="Google Shape;256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57" name="Google Shape;25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8" name="Google Shape;258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4" name="Google Shape;264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65" name="Google Shape;265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66" name="Google Shape;266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7" name="Google Shape;267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3" name="Google Shape;273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74" name="Google Shape;27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75" name="Google Shape;27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6" name="Google Shape;27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87" name="Google Shape;28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9" name="Google Shape;28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0" name="Google Shape;29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5" name="Google Shape;295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96" name="Google Shape;29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7" name="Google Shape;29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8" name="Google Shape;29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9" name="Google Shape;29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4" name="Google Shape;304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05" name="Google Shape;30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06" name="Google Shape;30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7" name="Google Shape;30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3" name="Google Shape;313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14" name="Google Shape;314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15" name="Google Shape;315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2" name="Google Shape;322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23" name="Google Shape;323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24" name="Google Shape;324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5" name="Google Shape;325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32" name="Google Shape;33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33" name="Google Shape;33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279" y="330950"/>
            <a:ext cx="9040425" cy="71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100" y="4"/>
            <a:ext cx="9197200" cy="743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1575" y="311600"/>
            <a:ext cx="9125951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1575" y="311600"/>
            <a:ext cx="9125940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