
<file path=[Content_Types].xml><?xml version="1.0" encoding="utf-8"?>
<Types xmlns="http://schemas.openxmlformats.org/package/2006/content-types">
  <Default ContentType="image/jpeg" Extension="jpg"/>
  <Default ContentType="application/xml" Extension="xml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6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54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</p:sldIdLst>
  <p:sldSz cy="7772400" cx="100584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_rels/presentation.xml.rels><?xml version="1.0" encoding="UTF-8" standalone="yes"?><Relationships xmlns="http://schemas.openxmlformats.org/package/2006/relationships"><Relationship Id="rId1" Type="http://schemas.openxmlformats.org/officeDocument/2006/relationships/theme" Target="theme/theme2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2" Type="http://schemas.openxmlformats.org/officeDocument/2006/relationships/slide" Target="slides/slide8.xml"/><Relationship Id="rId9" Type="http://schemas.openxmlformats.org/officeDocument/2006/relationships/slide" Target="slides/slide5.xml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7" Type="http://schemas.openxmlformats.org/officeDocument/2006/relationships/slide" Target="slides/slide3.xml"/><Relationship Id="rId8" Type="http://schemas.openxmlformats.org/officeDocument/2006/relationships/slide" Target="slides/slide4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latin typeface="Calibri"/>
                <a:ea typeface="Calibri"/>
                <a:cs typeface="Calibri"/>
                <a:sym typeface="Calibri"/>
              </a:defRPr>
            </a:lvl2pPr>
            <a:lvl3pPr indent="-228600" lvl="2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latin typeface="Calibri"/>
                <a:ea typeface="Calibri"/>
                <a:cs typeface="Calibri"/>
                <a:sym typeface="Calibri"/>
              </a:defRPr>
            </a:lvl3pPr>
            <a:lvl4pPr indent="-228600" lvl="3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latin typeface="Calibri"/>
                <a:ea typeface="Calibri"/>
                <a:cs typeface="Calibri"/>
                <a:sym typeface="Calibri"/>
              </a:defRPr>
            </a:lvl4pPr>
            <a:lvl5pPr indent="-228600" lvl="4" marL="22860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latin typeface="Calibri"/>
                <a:ea typeface="Calibri"/>
                <a:cs typeface="Calibri"/>
                <a:sym typeface="Calibri"/>
              </a:defRPr>
            </a:lvl5pPr>
            <a:lvl6pPr indent="-228600" lvl="5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latin typeface="Calibri"/>
                <a:ea typeface="Calibri"/>
                <a:cs typeface="Calibri"/>
                <a:sym typeface="Calibri"/>
              </a:defRPr>
            </a:lvl6pPr>
            <a:lvl7pPr indent="-228600" lvl="6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latin typeface="Calibri"/>
                <a:ea typeface="Calibri"/>
                <a:cs typeface="Calibri"/>
                <a:sym typeface="Calibri"/>
              </a:defRPr>
            </a:lvl7pPr>
            <a:lvl8pPr indent="-228600" lvl="7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latin typeface="Calibri"/>
                <a:ea typeface="Calibri"/>
                <a:cs typeface="Calibri"/>
                <a:sym typeface="Calibri"/>
              </a:defRPr>
            </a:lvl8pPr>
            <a:lvl9pPr indent="-228600" lvl="8" marL="4114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0" name="Google Shape;50;p1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6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p2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8" name="Google Shape;108;p2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4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Google Shape;165;p3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6" name="Google Shape;166;p3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2" name="Shape 2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" name="Google Shape;223;p4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24" name="Google Shape;224;p4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87" name="Shape 2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8" name="Google Shape;288;p5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89" name="Google Shape;289;p5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45" name="Shape 3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6" name="Google Shape;346;p6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47" name="Google Shape;347;p6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56" name="Shape 3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7" name="Google Shape;357;p7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58" name="Google Shape;358;p7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67" name="Shape 3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" name="Google Shape;368;p8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69" name="Google Shape;369;p8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6.jpg"/><Relationship Id="rId3" Type="http://schemas.openxmlformats.org/officeDocument/2006/relationships/image" Target="../media/image17.jpg"/><Relationship Id="rId4" Type="http://schemas.openxmlformats.org/officeDocument/2006/relationships/image" Target="../media/image13.jpg"/><Relationship Id="rId5" Type="http://schemas.openxmlformats.org/officeDocument/2006/relationships/image" Target="../media/image4.jpg"/><Relationship Id="rId6" Type="http://schemas.openxmlformats.org/officeDocument/2006/relationships/image" Target="../media/image16.jpg"/><Relationship Id="rId7" Type="http://schemas.openxmlformats.org/officeDocument/2006/relationships/image" Target="../media/image6.jpg"/><Relationship Id="rId8" Type="http://schemas.openxmlformats.org/officeDocument/2006/relationships/image" Target="../media/image14.jpg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4.jpg"/><Relationship Id="rId3" Type="http://schemas.openxmlformats.org/officeDocument/2006/relationships/image" Target="../media/image12.jpg"/><Relationship Id="rId4" Type="http://schemas.openxmlformats.org/officeDocument/2006/relationships/image" Target="../media/image8.jpg"/><Relationship Id="rId5" Type="http://schemas.openxmlformats.org/officeDocument/2006/relationships/image" Target="../media/image2.jpg"/><Relationship Id="rId6" Type="http://schemas.openxmlformats.org/officeDocument/2006/relationships/image" Target="../media/image5.jpg"/><Relationship Id="rId7" Type="http://schemas.openxmlformats.org/officeDocument/2006/relationships/image" Target="../media/image9.jpg"/><Relationship Id="rId8" Type="http://schemas.openxmlformats.org/officeDocument/2006/relationships/image" Target="../media/image15.jpg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0.jpg"/><Relationship Id="rId3" Type="http://schemas.openxmlformats.org/officeDocument/2006/relationships/image" Target="../media/image1.jpg"/><Relationship Id="rId4" Type="http://schemas.openxmlformats.org/officeDocument/2006/relationships/image" Target="../media/image3.jpg"/><Relationship Id="rId5" Type="http://schemas.openxmlformats.org/officeDocument/2006/relationships/image" Target="../media/image10.jpg"/><Relationship Id="rId6" Type="http://schemas.openxmlformats.org/officeDocument/2006/relationships/image" Target="../media/image11.jpg"/><Relationship Id="rId7" Type="http://schemas.openxmlformats.org/officeDocument/2006/relationships/image" Target="../media/image7.jpg"/><Relationship Id="rId8" Type="http://schemas.openxmlformats.org/officeDocument/2006/relationships/image" Target="../media/image33.jpg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9.jpg"/><Relationship Id="rId3" Type="http://schemas.openxmlformats.org/officeDocument/2006/relationships/image" Target="../media/image18.jpg"/><Relationship Id="rId4" Type="http://schemas.openxmlformats.org/officeDocument/2006/relationships/image" Target="../media/image21.jpg"/><Relationship Id="rId5" Type="http://schemas.openxmlformats.org/officeDocument/2006/relationships/image" Target="../media/image24.jpg"/><Relationship Id="rId6" Type="http://schemas.openxmlformats.org/officeDocument/2006/relationships/image" Target="../media/image20.jpg"/><Relationship Id="rId7" Type="http://schemas.openxmlformats.org/officeDocument/2006/relationships/image" Target="../media/image23.jpg"/><Relationship Id="rId8" Type="http://schemas.openxmlformats.org/officeDocument/2006/relationships/image" Target="../media/image29.jpg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0.jpg"/><Relationship Id="rId3" Type="http://schemas.openxmlformats.org/officeDocument/2006/relationships/image" Target="../media/image27.jpg"/><Relationship Id="rId4" Type="http://schemas.openxmlformats.org/officeDocument/2006/relationships/image" Target="../media/image22.jpg"/><Relationship Id="rId5" Type="http://schemas.openxmlformats.org/officeDocument/2006/relationships/image" Target="../media/image25.jpg"/><Relationship Id="rId6" Type="http://schemas.openxmlformats.org/officeDocument/2006/relationships/image" Target="../media/image28.jpg"/><Relationship Id="rId7" Type="http://schemas.openxmlformats.org/officeDocument/2006/relationships/image" Target="../media/image31.jpg"/><Relationship Id="rId8" Type="http://schemas.openxmlformats.org/officeDocument/2006/relationships/image" Target="../media/image32.jpg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x">
  <p:cSld name="TITLE_AND_BODY">
    <p:spTree>
      <p:nvGrpSpPr>
        <p:cNvPr id="6" name="Shape 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cartoon of a bird on money&#10;&#10;Description automatically generated with medium confidence" id="7" name="Google Shape;7;p2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-1" y="0"/>
            <a:ext cx="10058401" cy="7772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Google Shape;8;p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Google Shape;9;p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Google Shape;10;p2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Google Shape;11;p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Google Shape;12;p2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Google Shape;13;p2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showMasterSp="0">
  <p:cSld name="Title and Content">
    <p:spTree>
      <p:nvGrpSpPr>
        <p:cNvPr id="14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cartoon of a bird on money&#10;&#10;Description automatically generated with medium confidence" id="15" name="Google Shape;15;p3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10058400" cy="7772399"/>
          </a:xfrm>
          <a:prstGeom prst="rect">
            <a:avLst/>
          </a:prstGeom>
          <a:noFill/>
          <a:ln>
            <a:noFill/>
          </a:ln>
        </p:spPr>
      </p:pic>
      <p:pic>
        <p:nvPicPr>
          <p:cNvPr id="16" name="Google Shape;16;p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7" name="Google Shape;17;p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8" name="Google Shape;18;p3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9" name="Google Shape;19;p3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0" name="Google Shape;20;p3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1" name="Google Shape;21;p3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showMasterSp="0">
  <p:cSld name="Section Header">
    <p:spTree>
      <p:nvGrpSpPr>
        <p:cNvPr id="22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cartoon of a bird on a dollar bill&#10;&#10;Description automatically generated" id="23" name="Google Shape;23;p4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10058400" cy="7772399"/>
          </a:xfrm>
          <a:prstGeom prst="rect">
            <a:avLst/>
          </a:prstGeom>
          <a:noFill/>
          <a:ln>
            <a:noFill/>
          </a:ln>
        </p:spPr>
      </p:pic>
      <p:pic>
        <p:nvPicPr>
          <p:cNvPr id="24" name="Google Shape;24;p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5" name="Google Shape;25;p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6" name="Google Shape;26;p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7" name="Google Shape;27;p4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8" name="Google Shape;28;p4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9" name="Google Shape;29;p4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0" y="0"/>
            <a:ext cx="10058400" cy="777239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ntent" showMasterSp="0">
  <p:cSld name="Two Content">
    <p:spTree>
      <p:nvGrpSpPr>
        <p:cNvPr id="30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cartoon of a bird on money&#10;&#10;Description automatically generated with medium confidence" id="31" name="Google Shape;31;p5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10058400" cy="7772399"/>
          </a:xfrm>
          <a:prstGeom prst="rect">
            <a:avLst/>
          </a:prstGeom>
          <a:noFill/>
          <a:ln>
            <a:noFill/>
          </a:ln>
        </p:spPr>
      </p:pic>
      <p:pic>
        <p:nvPicPr>
          <p:cNvPr id="32" name="Google Shape;32;p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3" name="Google Shape;33;p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4" name="Google Shape;34;p5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5" name="Google Shape;35;p5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6" name="Google Shape;36;p5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7" name="Google Shape;37;p5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ison" showMasterSp="0">
  <p:cSld name="Comparison">
    <p:spTree>
      <p:nvGrpSpPr>
        <p:cNvPr id="38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Google Shape;39;p6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10058400" cy="7772399"/>
          </a:xfrm>
          <a:prstGeom prst="rect">
            <a:avLst/>
          </a:prstGeom>
          <a:noFill/>
          <a:ln>
            <a:noFill/>
          </a:ln>
        </p:spPr>
      </p:pic>
      <p:pic>
        <p:nvPicPr>
          <p:cNvPr id="40" name="Google Shape;40;p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1" name="Google Shape;41;p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2" name="Google Shape;42;p6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3" name="Google Shape;43;p6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4" name="Google Shape;44;p6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5" name="Google Shape;45;p6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0" y="0"/>
            <a:ext cx="10058400" cy="77724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showMasterSp="0">
  <p:cSld name="Blank">
    <p:spTree>
      <p:nvGrpSpPr>
        <p:cNvPr id="46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Google Shape;47;p7"/>
          <p:cNvSpPr txBox="1"/>
          <p:nvPr>
            <p:ph idx="12" type="sldNum"/>
          </p:nvPr>
        </p:nvSpPr>
        <p:spPr>
          <a:xfrm>
            <a:off x="9089583" y="7269798"/>
            <a:ext cx="277302" cy="28194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Calibri"/>
              <a:buNone/>
              <a:def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Calibri"/>
              <a:buNone/>
              <a:def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Calibri"/>
              <a:buNone/>
              <a:def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Calibri"/>
              <a:buNone/>
              <a:def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Calibri"/>
              <a:buNone/>
              <a:def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Calibri"/>
              <a:buNone/>
              <a:def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Calibri"/>
              <a:buNone/>
              <a:def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Calibri"/>
              <a:buNone/>
              <a:def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Calibri"/>
              <a:buNone/>
              <a:def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9.jpg"/><Relationship Id="rId4" Type="http://schemas.openxmlformats.org/officeDocument/2006/relationships/image" Target="../media/image54.jpg"/><Relationship Id="rId9" Type="http://schemas.openxmlformats.org/officeDocument/2006/relationships/image" Target="../media/image44.jpg"/><Relationship Id="rId5" Type="http://schemas.openxmlformats.org/officeDocument/2006/relationships/image" Target="../media/image37.jpg"/><Relationship Id="rId6" Type="http://schemas.openxmlformats.org/officeDocument/2006/relationships/image" Target="../media/image41.jpg"/><Relationship Id="rId7" Type="http://schemas.openxmlformats.org/officeDocument/2006/relationships/image" Target="../media/image36.jpg"/><Relationship Id="rId8" Type="http://schemas.openxmlformats.org/officeDocument/2006/relationships/image" Target="../media/image42.jp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35.jpg"/><Relationship Id="rId4" Type="http://schemas.openxmlformats.org/officeDocument/2006/relationships/image" Target="../media/image56.jpg"/><Relationship Id="rId9" Type="http://schemas.openxmlformats.org/officeDocument/2006/relationships/image" Target="../media/image48.jpg"/><Relationship Id="rId5" Type="http://schemas.openxmlformats.org/officeDocument/2006/relationships/image" Target="../media/image40.jpg"/><Relationship Id="rId6" Type="http://schemas.openxmlformats.org/officeDocument/2006/relationships/image" Target="../media/image38.jpg"/><Relationship Id="rId7" Type="http://schemas.openxmlformats.org/officeDocument/2006/relationships/image" Target="../media/image45.jpg"/><Relationship Id="rId8" Type="http://schemas.openxmlformats.org/officeDocument/2006/relationships/image" Target="../media/image47.jp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43.jpg"/><Relationship Id="rId4" Type="http://schemas.openxmlformats.org/officeDocument/2006/relationships/image" Target="../media/image55.jpg"/><Relationship Id="rId9" Type="http://schemas.openxmlformats.org/officeDocument/2006/relationships/image" Target="../media/image53.jpg"/><Relationship Id="rId5" Type="http://schemas.openxmlformats.org/officeDocument/2006/relationships/image" Target="../media/image46.jpg"/><Relationship Id="rId6" Type="http://schemas.openxmlformats.org/officeDocument/2006/relationships/image" Target="../media/image51.jpg"/><Relationship Id="rId7" Type="http://schemas.openxmlformats.org/officeDocument/2006/relationships/image" Target="../media/image49.jpg"/><Relationship Id="rId8" Type="http://schemas.openxmlformats.org/officeDocument/2006/relationships/image" Target="../media/image52.jp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2" name="Google Shape;52;p8"/>
          <p:cNvGrpSpPr/>
          <p:nvPr/>
        </p:nvGrpSpPr>
        <p:grpSpPr>
          <a:xfrm>
            <a:off x="454738" y="417774"/>
            <a:ext cx="4125602" cy="1996500"/>
            <a:chOff x="454738" y="417774"/>
            <a:chExt cx="4125602" cy="1996500"/>
          </a:xfrm>
        </p:grpSpPr>
        <p:sp>
          <p:nvSpPr>
            <p:cNvPr id="53" name="Google Shape;53;p8"/>
            <p:cNvSpPr txBox="1"/>
            <p:nvPr/>
          </p:nvSpPr>
          <p:spPr>
            <a:xfrm>
              <a:off x="1581539" y="2044974"/>
              <a:ext cx="1915200" cy="369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lang="en-US" sz="1800"/>
                <a:t>BULL BUCKS</a:t>
              </a:r>
              <a:endPara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4" name="Google Shape;54;p8"/>
            <p:cNvSpPr txBox="1"/>
            <p:nvPr/>
          </p:nvSpPr>
          <p:spPr>
            <a:xfrm>
              <a:off x="454738" y="417774"/>
              <a:ext cx="4125602" cy="23083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Times New Roman"/>
                <a:buNone/>
              </a:pPr>
              <a:r>
                <a:rPr lang="en-US" sz="900">
                  <a:latin typeface="Times New Roman"/>
                  <a:ea typeface="Times New Roman"/>
                  <a:cs typeface="Times New Roman"/>
                  <a:sym typeface="Times New Roman"/>
                </a:rPr>
                <a:t>SCHOOL NAME</a:t>
              </a:r>
              <a:endParaRPr b="0" i="0" sz="900" u="none" cap="none" strike="noStrik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55" name="Google Shape;55;p8"/>
            <p:cNvSpPr txBox="1"/>
            <p:nvPr/>
          </p:nvSpPr>
          <p:spPr>
            <a:xfrm>
              <a:off x="997293" y="793105"/>
              <a:ext cx="1393541" cy="124809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FOR SHOWING: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PRESERVE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RESPECT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INTEGRITY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DIVERSITY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EMPATHY</a:t>
              </a:r>
              <a:endParaRPr/>
            </a:p>
          </p:txBody>
        </p:sp>
        <p:sp>
          <p:nvSpPr>
            <p:cNvPr id="56" name="Google Shape;56;p8"/>
            <p:cNvSpPr/>
            <p:nvPr/>
          </p:nvSpPr>
          <p:spPr>
            <a:xfrm>
              <a:off x="998930" y="1222099"/>
              <a:ext cx="124691" cy="124691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7" name="Google Shape;57;p8"/>
            <p:cNvSpPr/>
            <p:nvPr/>
          </p:nvSpPr>
          <p:spPr>
            <a:xfrm>
              <a:off x="998929" y="1432767"/>
              <a:ext cx="124691" cy="124691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8" name="Google Shape;58;p8"/>
            <p:cNvSpPr/>
            <p:nvPr/>
          </p:nvSpPr>
          <p:spPr>
            <a:xfrm>
              <a:off x="998929" y="1636383"/>
              <a:ext cx="124691" cy="124691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9" name="Google Shape;59;p8"/>
            <p:cNvSpPr/>
            <p:nvPr/>
          </p:nvSpPr>
          <p:spPr>
            <a:xfrm>
              <a:off x="998929" y="1848666"/>
              <a:ext cx="124691" cy="124691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0" name="Google Shape;60;p8"/>
            <p:cNvSpPr/>
            <p:nvPr/>
          </p:nvSpPr>
          <p:spPr>
            <a:xfrm>
              <a:off x="997578" y="1012651"/>
              <a:ext cx="124691" cy="124691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61" name="Google Shape;61;p8"/>
          <p:cNvGrpSpPr/>
          <p:nvPr/>
        </p:nvGrpSpPr>
        <p:grpSpPr>
          <a:xfrm>
            <a:off x="476338" y="2812408"/>
            <a:ext cx="4125600" cy="1996500"/>
            <a:chOff x="454738" y="417774"/>
            <a:chExt cx="4125600" cy="1996500"/>
          </a:xfrm>
        </p:grpSpPr>
        <p:sp>
          <p:nvSpPr>
            <p:cNvPr id="62" name="Google Shape;62;p8"/>
            <p:cNvSpPr txBox="1"/>
            <p:nvPr/>
          </p:nvSpPr>
          <p:spPr>
            <a:xfrm>
              <a:off x="1581539" y="2044974"/>
              <a:ext cx="1915200" cy="369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r>
                <a:rPr lang="en-US" sz="1800">
                  <a:solidFill>
                    <a:schemeClr val="dk1"/>
                  </a:solidFill>
                </a:rPr>
                <a:t>BULL BUCKS</a:t>
              </a:r>
              <a:endParaRPr sz="1800">
                <a:solidFill>
                  <a:schemeClr val="dk1"/>
                </a:solidFill>
              </a:endParaRPr>
            </a:p>
          </p:txBody>
        </p:sp>
        <p:sp>
          <p:nvSpPr>
            <p:cNvPr id="63" name="Google Shape;63;p8"/>
            <p:cNvSpPr txBox="1"/>
            <p:nvPr/>
          </p:nvSpPr>
          <p:spPr>
            <a:xfrm>
              <a:off x="454738" y="417774"/>
              <a:ext cx="4125600" cy="230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Times New Roman"/>
                <a:buNone/>
              </a:pPr>
              <a:r>
                <a:rPr lang="en-US" sz="900">
                  <a:solidFill>
                    <a:schemeClr val="dk1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SCHOOL NAME</a:t>
              </a:r>
              <a:endParaRPr sz="900"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64" name="Google Shape;64;p8"/>
            <p:cNvSpPr txBox="1"/>
            <p:nvPr/>
          </p:nvSpPr>
          <p:spPr>
            <a:xfrm>
              <a:off x="997293" y="793105"/>
              <a:ext cx="1393541" cy="124809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FOR SHOWING: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PRESERVE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RESPECT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INTEGRITY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DIVERSITY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EMPATHY</a:t>
              </a:r>
              <a:endParaRPr/>
            </a:p>
          </p:txBody>
        </p:sp>
        <p:sp>
          <p:nvSpPr>
            <p:cNvPr id="65" name="Google Shape;65;p8"/>
            <p:cNvSpPr/>
            <p:nvPr/>
          </p:nvSpPr>
          <p:spPr>
            <a:xfrm>
              <a:off x="998930" y="1222099"/>
              <a:ext cx="124691" cy="124691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6" name="Google Shape;66;p8"/>
            <p:cNvSpPr/>
            <p:nvPr/>
          </p:nvSpPr>
          <p:spPr>
            <a:xfrm>
              <a:off x="998929" y="1432767"/>
              <a:ext cx="124691" cy="124691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7" name="Google Shape;67;p8"/>
            <p:cNvSpPr/>
            <p:nvPr/>
          </p:nvSpPr>
          <p:spPr>
            <a:xfrm>
              <a:off x="998929" y="1636383"/>
              <a:ext cx="124691" cy="124691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8" name="Google Shape;68;p8"/>
            <p:cNvSpPr/>
            <p:nvPr/>
          </p:nvSpPr>
          <p:spPr>
            <a:xfrm>
              <a:off x="998929" y="1848666"/>
              <a:ext cx="124691" cy="124691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9" name="Google Shape;69;p8"/>
            <p:cNvSpPr/>
            <p:nvPr/>
          </p:nvSpPr>
          <p:spPr>
            <a:xfrm>
              <a:off x="997578" y="1012651"/>
              <a:ext cx="124691" cy="124691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70" name="Google Shape;70;p8"/>
          <p:cNvGrpSpPr/>
          <p:nvPr/>
        </p:nvGrpSpPr>
        <p:grpSpPr>
          <a:xfrm>
            <a:off x="454738" y="5220214"/>
            <a:ext cx="4125600" cy="1996500"/>
            <a:chOff x="454738" y="417774"/>
            <a:chExt cx="4125600" cy="1996500"/>
          </a:xfrm>
        </p:grpSpPr>
        <p:sp>
          <p:nvSpPr>
            <p:cNvPr id="71" name="Google Shape;71;p8"/>
            <p:cNvSpPr txBox="1"/>
            <p:nvPr/>
          </p:nvSpPr>
          <p:spPr>
            <a:xfrm>
              <a:off x="1581539" y="2044974"/>
              <a:ext cx="1915200" cy="369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r>
                <a:rPr lang="en-US" sz="1800">
                  <a:solidFill>
                    <a:schemeClr val="dk1"/>
                  </a:solidFill>
                </a:rPr>
                <a:t>BULL BUCKS</a:t>
              </a:r>
              <a:endParaRPr sz="1800"/>
            </a:p>
          </p:txBody>
        </p:sp>
        <p:sp>
          <p:nvSpPr>
            <p:cNvPr id="72" name="Google Shape;72;p8"/>
            <p:cNvSpPr txBox="1"/>
            <p:nvPr/>
          </p:nvSpPr>
          <p:spPr>
            <a:xfrm>
              <a:off x="454738" y="417774"/>
              <a:ext cx="4125600" cy="230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Times New Roman"/>
                <a:buNone/>
              </a:pPr>
              <a:r>
                <a:rPr lang="en-US" sz="900">
                  <a:solidFill>
                    <a:schemeClr val="dk1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SCHOOL NAME</a:t>
              </a:r>
              <a:endParaRPr sz="900"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73" name="Google Shape;73;p8"/>
            <p:cNvSpPr txBox="1"/>
            <p:nvPr/>
          </p:nvSpPr>
          <p:spPr>
            <a:xfrm>
              <a:off x="997293" y="793105"/>
              <a:ext cx="1393541" cy="124809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FOR SHOWING: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PRESERVE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RESPECT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INTEGRITY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DIVERSITY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EMPATHY</a:t>
              </a:r>
              <a:endParaRPr/>
            </a:p>
          </p:txBody>
        </p:sp>
        <p:sp>
          <p:nvSpPr>
            <p:cNvPr id="74" name="Google Shape;74;p8"/>
            <p:cNvSpPr/>
            <p:nvPr/>
          </p:nvSpPr>
          <p:spPr>
            <a:xfrm>
              <a:off x="998930" y="1222099"/>
              <a:ext cx="124691" cy="124691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" name="Google Shape;75;p8"/>
            <p:cNvSpPr/>
            <p:nvPr/>
          </p:nvSpPr>
          <p:spPr>
            <a:xfrm>
              <a:off x="998929" y="1432767"/>
              <a:ext cx="124691" cy="124691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6" name="Google Shape;76;p8"/>
            <p:cNvSpPr/>
            <p:nvPr/>
          </p:nvSpPr>
          <p:spPr>
            <a:xfrm>
              <a:off x="998929" y="1636383"/>
              <a:ext cx="124691" cy="124691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7" name="Google Shape;77;p8"/>
            <p:cNvSpPr/>
            <p:nvPr/>
          </p:nvSpPr>
          <p:spPr>
            <a:xfrm>
              <a:off x="998929" y="1848666"/>
              <a:ext cx="124691" cy="124691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8" name="Google Shape;78;p8"/>
            <p:cNvSpPr/>
            <p:nvPr/>
          </p:nvSpPr>
          <p:spPr>
            <a:xfrm>
              <a:off x="997578" y="1012651"/>
              <a:ext cx="124691" cy="124691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79" name="Google Shape;79;p8"/>
          <p:cNvGrpSpPr/>
          <p:nvPr/>
        </p:nvGrpSpPr>
        <p:grpSpPr>
          <a:xfrm>
            <a:off x="5029200" y="409449"/>
            <a:ext cx="4125600" cy="1996500"/>
            <a:chOff x="454738" y="417774"/>
            <a:chExt cx="4125600" cy="1996500"/>
          </a:xfrm>
        </p:grpSpPr>
        <p:sp>
          <p:nvSpPr>
            <p:cNvPr id="80" name="Google Shape;80;p8"/>
            <p:cNvSpPr txBox="1"/>
            <p:nvPr/>
          </p:nvSpPr>
          <p:spPr>
            <a:xfrm>
              <a:off x="1581539" y="2044974"/>
              <a:ext cx="1915200" cy="369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r>
                <a:rPr lang="en-US" sz="1800">
                  <a:solidFill>
                    <a:schemeClr val="dk1"/>
                  </a:solidFill>
                </a:rPr>
                <a:t>BULL BUCKS</a:t>
              </a:r>
              <a:endParaRPr sz="1800"/>
            </a:p>
          </p:txBody>
        </p:sp>
        <p:sp>
          <p:nvSpPr>
            <p:cNvPr id="81" name="Google Shape;81;p8"/>
            <p:cNvSpPr txBox="1"/>
            <p:nvPr/>
          </p:nvSpPr>
          <p:spPr>
            <a:xfrm>
              <a:off x="454738" y="417774"/>
              <a:ext cx="4125600" cy="230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Times New Roman"/>
                <a:buNone/>
              </a:pPr>
              <a:r>
                <a:rPr lang="en-US" sz="900">
                  <a:solidFill>
                    <a:schemeClr val="dk1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SCHOOL NAME</a:t>
              </a:r>
              <a:endParaRPr sz="900"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82" name="Google Shape;82;p8"/>
            <p:cNvSpPr txBox="1"/>
            <p:nvPr/>
          </p:nvSpPr>
          <p:spPr>
            <a:xfrm>
              <a:off x="997293" y="793105"/>
              <a:ext cx="1393541" cy="124809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FOR SHOWING: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PRESERVE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RESPECT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INTEGRITY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DIVERSITY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EMPATHY</a:t>
              </a:r>
              <a:endParaRPr/>
            </a:p>
          </p:txBody>
        </p:sp>
        <p:sp>
          <p:nvSpPr>
            <p:cNvPr id="83" name="Google Shape;83;p8"/>
            <p:cNvSpPr/>
            <p:nvPr/>
          </p:nvSpPr>
          <p:spPr>
            <a:xfrm>
              <a:off x="998930" y="1222099"/>
              <a:ext cx="124691" cy="124691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4" name="Google Shape;84;p8"/>
            <p:cNvSpPr/>
            <p:nvPr/>
          </p:nvSpPr>
          <p:spPr>
            <a:xfrm>
              <a:off x="998929" y="1432767"/>
              <a:ext cx="124691" cy="124691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5" name="Google Shape;85;p8"/>
            <p:cNvSpPr/>
            <p:nvPr/>
          </p:nvSpPr>
          <p:spPr>
            <a:xfrm>
              <a:off x="998929" y="1636383"/>
              <a:ext cx="124691" cy="124691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6" name="Google Shape;86;p8"/>
            <p:cNvSpPr/>
            <p:nvPr/>
          </p:nvSpPr>
          <p:spPr>
            <a:xfrm>
              <a:off x="998929" y="1848666"/>
              <a:ext cx="124691" cy="124691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7" name="Google Shape;87;p8"/>
            <p:cNvSpPr/>
            <p:nvPr/>
          </p:nvSpPr>
          <p:spPr>
            <a:xfrm>
              <a:off x="997578" y="1012651"/>
              <a:ext cx="124691" cy="124691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88" name="Google Shape;88;p8"/>
          <p:cNvGrpSpPr/>
          <p:nvPr/>
        </p:nvGrpSpPr>
        <p:grpSpPr>
          <a:xfrm>
            <a:off x="5050800" y="2804083"/>
            <a:ext cx="4125600" cy="1996500"/>
            <a:chOff x="454738" y="417774"/>
            <a:chExt cx="4125600" cy="1996500"/>
          </a:xfrm>
        </p:grpSpPr>
        <p:sp>
          <p:nvSpPr>
            <p:cNvPr id="89" name="Google Shape;89;p8"/>
            <p:cNvSpPr txBox="1"/>
            <p:nvPr/>
          </p:nvSpPr>
          <p:spPr>
            <a:xfrm>
              <a:off x="1581539" y="2044974"/>
              <a:ext cx="1915200" cy="369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r>
                <a:rPr lang="en-US" sz="1800">
                  <a:solidFill>
                    <a:schemeClr val="dk1"/>
                  </a:solidFill>
                </a:rPr>
                <a:t>BULL BUCKS</a:t>
              </a:r>
              <a:endParaRPr sz="1800"/>
            </a:p>
          </p:txBody>
        </p:sp>
        <p:sp>
          <p:nvSpPr>
            <p:cNvPr id="90" name="Google Shape;90;p8"/>
            <p:cNvSpPr txBox="1"/>
            <p:nvPr/>
          </p:nvSpPr>
          <p:spPr>
            <a:xfrm>
              <a:off x="454738" y="417774"/>
              <a:ext cx="4125600" cy="230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Times New Roman"/>
                <a:buNone/>
              </a:pPr>
              <a:r>
                <a:rPr lang="en-US" sz="900">
                  <a:solidFill>
                    <a:schemeClr val="dk1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SCHOOL NAME</a:t>
              </a:r>
              <a:endParaRPr sz="900"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91" name="Google Shape;91;p8"/>
            <p:cNvSpPr txBox="1"/>
            <p:nvPr/>
          </p:nvSpPr>
          <p:spPr>
            <a:xfrm>
              <a:off x="997293" y="793105"/>
              <a:ext cx="1393541" cy="124809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FOR SHOWING: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PRESERVE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RESPECT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INTEGRITY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DIVERSITY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EMPATHY</a:t>
              </a:r>
              <a:endParaRPr/>
            </a:p>
          </p:txBody>
        </p:sp>
        <p:sp>
          <p:nvSpPr>
            <p:cNvPr id="92" name="Google Shape;92;p8"/>
            <p:cNvSpPr/>
            <p:nvPr/>
          </p:nvSpPr>
          <p:spPr>
            <a:xfrm>
              <a:off x="998930" y="1222099"/>
              <a:ext cx="124691" cy="124691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3" name="Google Shape;93;p8"/>
            <p:cNvSpPr/>
            <p:nvPr/>
          </p:nvSpPr>
          <p:spPr>
            <a:xfrm>
              <a:off x="998929" y="1432767"/>
              <a:ext cx="124691" cy="124691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4" name="Google Shape;94;p8"/>
            <p:cNvSpPr/>
            <p:nvPr/>
          </p:nvSpPr>
          <p:spPr>
            <a:xfrm>
              <a:off x="998929" y="1636383"/>
              <a:ext cx="124691" cy="124691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5" name="Google Shape;95;p8"/>
            <p:cNvSpPr/>
            <p:nvPr/>
          </p:nvSpPr>
          <p:spPr>
            <a:xfrm>
              <a:off x="998929" y="1848666"/>
              <a:ext cx="124691" cy="124691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6" name="Google Shape;96;p8"/>
            <p:cNvSpPr/>
            <p:nvPr/>
          </p:nvSpPr>
          <p:spPr>
            <a:xfrm>
              <a:off x="997578" y="1012651"/>
              <a:ext cx="124691" cy="124691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97" name="Google Shape;97;p8"/>
          <p:cNvGrpSpPr/>
          <p:nvPr/>
        </p:nvGrpSpPr>
        <p:grpSpPr>
          <a:xfrm>
            <a:off x="5029200" y="5224415"/>
            <a:ext cx="4125600" cy="1996500"/>
            <a:chOff x="454738" y="417774"/>
            <a:chExt cx="4125600" cy="1996500"/>
          </a:xfrm>
        </p:grpSpPr>
        <p:sp>
          <p:nvSpPr>
            <p:cNvPr id="98" name="Google Shape;98;p8"/>
            <p:cNvSpPr txBox="1"/>
            <p:nvPr/>
          </p:nvSpPr>
          <p:spPr>
            <a:xfrm>
              <a:off x="1581539" y="2044974"/>
              <a:ext cx="1915200" cy="369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r>
                <a:rPr lang="en-US" sz="1800">
                  <a:solidFill>
                    <a:schemeClr val="dk1"/>
                  </a:solidFill>
                </a:rPr>
                <a:t>BULL BUCKS</a:t>
              </a:r>
              <a:endParaRPr sz="1800"/>
            </a:p>
          </p:txBody>
        </p:sp>
        <p:sp>
          <p:nvSpPr>
            <p:cNvPr id="99" name="Google Shape;99;p8"/>
            <p:cNvSpPr txBox="1"/>
            <p:nvPr/>
          </p:nvSpPr>
          <p:spPr>
            <a:xfrm>
              <a:off x="454738" y="417774"/>
              <a:ext cx="4125600" cy="230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Times New Roman"/>
                <a:buNone/>
              </a:pPr>
              <a:r>
                <a:rPr lang="en-US" sz="900">
                  <a:solidFill>
                    <a:schemeClr val="dk1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SCHOOL NAME</a:t>
              </a:r>
              <a:endParaRPr sz="900"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00" name="Google Shape;100;p8"/>
            <p:cNvSpPr txBox="1"/>
            <p:nvPr/>
          </p:nvSpPr>
          <p:spPr>
            <a:xfrm>
              <a:off x="997293" y="793105"/>
              <a:ext cx="1393541" cy="124809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FOR SHOWING: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PRESERVE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RESPECT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INTEGRITY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DIVERSITY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EMPATHY</a:t>
              </a:r>
              <a:endParaRPr/>
            </a:p>
          </p:txBody>
        </p:sp>
        <p:sp>
          <p:nvSpPr>
            <p:cNvPr id="101" name="Google Shape;101;p8"/>
            <p:cNvSpPr/>
            <p:nvPr/>
          </p:nvSpPr>
          <p:spPr>
            <a:xfrm>
              <a:off x="998930" y="1222099"/>
              <a:ext cx="124691" cy="124691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2" name="Google Shape;102;p8"/>
            <p:cNvSpPr/>
            <p:nvPr/>
          </p:nvSpPr>
          <p:spPr>
            <a:xfrm>
              <a:off x="998929" y="1432767"/>
              <a:ext cx="124691" cy="124691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3" name="Google Shape;103;p8"/>
            <p:cNvSpPr/>
            <p:nvPr/>
          </p:nvSpPr>
          <p:spPr>
            <a:xfrm>
              <a:off x="998929" y="1636383"/>
              <a:ext cx="124691" cy="124691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4" name="Google Shape;104;p8"/>
            <p:cNvSpPr/>
            <p:nvPr/>
          </p:nvSpPr>
          <p:spPr>
            <a:xfrm>
              <a:off x="998929" y="1848666"/>
              <a:ext cx="124691" cy="124691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5" name="Google Shape;105;p8"/>
            <p:cNvSpPr/>
            <p:nvPr/>
          </p:nvSpPr>
          <p:spPr>
            <a:xfrm>
              <a:off x="997578" y="1012651"/>
              <a:ext cx="124691" cy="124691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9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0" name="Google Shape;110;p9"/>
          <p:cNvGrpSpPr/>
          <p:nvPr/>
        </p:nvGrpSpPr>
        <p:grpSpPr>
          <a:xfrm>
            <a:off x="454738" y="417774"/>
            <a:ext cx="4125600" cy="1996500"/>
            <a:chOff x="454738" y="417774"/>
            <a:chExt cx="4125600" cy="1996500"/>
          </a:xfrm>
        </p:grpSpPr>
        <p:sp>
          <p:nvSpPr>
            <p:cNvPr id="111" name="Google Shape;111;p9"/>
            <p:cNvSpPr txBox="1"/>
            <p:nvPr/>
          </p:nvSpPr>
          <p:spPr>
            <a:xfrm>
              <a:off x="1581539" y="2044974"/>
              <a:ext cx="1915200" cy="369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lang="en-US" sz="1800"/>
                <a:t>BULL BUCKS</a:t>
              </a:r>
              <a:endPara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2" name="Google Shape;112;p9"/>
            <p:cNvSpPr txBox="1"/>
            <p:nvPr/>
          </p:nvSpPr>
          <p:spPr>
            <a:xfrm>
              <a:off x="454738" y="417774"/>
              <a:ext cx="4125600" cy="230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Times New Roman"/>
                <a:buNone/>
              </a:pPr>
              <a:r>
                <a:rPr lang="en-US" sz="900">
                  <a:latin typeface="Times New Roman"/>
                  <a:ea typeface="Times New Roman"/>
                  <a:cs typeface="Times New Roman"/>
                  <a:sym typeface="Times New Roman"/>
                </a:rPr>
                <a:t>SCHOOL NAME</a:t>
              </a:r>
              <a:endParaRPr b="0" i="0" sz="900" u="none" cap="none" strike="noStrik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13" name="Google Shape;113;p9"/>
            <p:cNvSpPr txBox="1"/>
            <p:nvPr/>
          </p:nvSpPr>
          <p:spPr>
            <a:xfrm>
              <a:off x="997293" y="793105"/>
              <a:ext cx="1393500" cy="1200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FOR SHOWING: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PRESERVE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RESPECT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INTEGRITY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DIVERSITY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EMPATHY</a:t>
              </a:r>
              <a:endParaRPr/>
            </a:p>
          </p:txBody>
        </p:sp>
        <p:sp>
          <p:nvSpPr>
            <p:cNvPr id="114" name="Google Shape;114;p9"/>
            <p:cNvSpPr/>
            <p:nvPr/>
          </p:nvSpPr>
          <p:spPr>
            <a:xfrm>
              <a:off x="998930" y="1222099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5" name="Google Shape;115;p9"/>
            <p:cNvSpPr/>
            <p:nvPr/>
          </p:nvSpPr>
          <p:spPr>
            <a:xfrm>
              <a:off x="998929" y="1432767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6" name="Google Shape;116;p9"/>
            <p:cNvSpPr/>
            <p:nvPr/>
          </p:nvSpPr>
          <p:spPr>
            <a:xfrm>
              <a:off x="998929" y="1636383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7" name="Google Shape;117;p9"/>
            <p:cNvSpPr/>
            <p:nvPr/>
          </p:nvSpPr>
          <p:spPr>
            <a:xfrm>
              <a:off x="998929" y="1848666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8" name="Google Shape;118;p9"/>
            <p:cNvSpPr/>
            <p:nvPr/>
          </p:nvSpPr>
          <p:spPr>
            <a:xfrm>
              <a:off x="997578" y="1012651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19" name="Google Shape;119;p9"/>
          <p:cNvGrpSpPr/>
          <p:nvPr/>
        </p:nvGrpSpPr>
        <p:grpSpPr>
          <a:xfrm>
            <a:off x="476338" y="2812408"/>
            <a:ext cx="4125600" cy="1996500"/>
            <a:chOff x="454738" y="417774"/>
            <a:chExt cx="4125600" cy="1996500"/>
          </a:xfrm>
        </p:grpSpPr>
        <p:sp>
          <p:nvSpPr>
            <p:cNvPr id="120" name="Google Shape;120;p9"/>
            <p:cNvSpPr txBox="1"/>
            <p:nvPr/>
          </p:nvSpPr>
          <p:spPr>
            <a:xfrm>
              <a:off x="1581539" y="2044974"/>
              <a:ext cx="1915200" cy="369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r>
                <a:rPr lang="en-US" sz="1800">
                  <a:solidFill>
                    <a:schemeClr val="dk1"/>
                  </a:solidFill>
                </a:rPr>
                <a:t>BULL BUCKS</a:t>
              </a:r>
              <a:endParaRPr sz="1800">
                <a:solidFill>
                  <a:schemeClr val="dk1"/>
                </a:solidFill>
              </a:endParaRPr>
            </a:p>
          </p:txBody>
        </p:sp>
        <p:sp>
          <p:nvSpPr>
            <p:cNvPr id="121" name="Google Shape;121;p9"/>
            <p:cNvSpPr txBox="1"/>
            <p:nvPr/>
          </p:nvSpPr>
          <p:spPr>
            <a:xfrm>
              <a:off x="454738" y="417774"/>
              <a:ext cx="4125600" cy="230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Times New Roman"/>
                <a:buNone/>
              </a:pPr>
              <a:r>
                <a:rPr lang="en-US" sz="900">
                  <a:solidFill>
                    <a:schemeClr val="dk1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SCHOOL NAME</a:t>
              </a:r>
              <a:endParaRPr sz="900"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22" name="Google Shape;122;p9"/>
            <p:cNvSpPr txBox="1"/>
            <p:nvPr/>
          </p:nvSpPr>
          <p:spPr>
            <a:xfrm>
              <a:off x="997293" y="793105"/>
              <a:ext cx="1393500" cy="1200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FOR SHOWING: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PRESERVE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RESPECT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INTEGRITY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DIVERSITY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EMPATHY</a:t>
              </a:r>
              <a:endParaRPr/>
            </a:p>
          </p:txBody>
        </p:sp>
        <p:sp>
          <p:nvSpPr>
            <p:cNvPr id="123" name="Google Shape;123;p9"/>
            <p:cNvSpPr/>
            <p:nvPr/>
          </p:nvSpPr>
          <p:spPr>
            <a:xfrm>
              <a:off x="998930" y="1222099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4" name="Google Shape;124;p9"/>
            <p:cNvSpPr/>
            <p:nvPr/>
          </p:nvSpPr>
          <p:spPr>
            <a:xfrm>
              <a:off x="998929" y="1432767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5" name="Google Shape;125;p9"/>
            <p:cNvSpPr/>
            <p:nvPr/>
          </p:nvSpPr>
          <p:spPr>
            <a:xfrm>
              <a:off x="998929" y="1636383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6" name="Google Shape;126;p9"/>
            <p:cNvSpPr/>
            <p:nvPr/>
          </p:nvSpPr>
          <p:spPr>
            <a:xfrm>
              <a:off x="998929" y="1848666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7" name="Google Shape;127;p9"/>
            <p:cNvSpPr/>
            <p:nvPr/>
          </p:nvSpPr>
          <p:spPr>
            <a:xfrm>
              <a:off x="997578" y="1012651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28" name="Google Shape;128;p9"/>
          <p:cNvGrpSpPr/>
          <p:nvPr/>
        </p:nvGrpSpPr>
        <p:grpSpPr>
          <a:xfrm>
            <a:off x="454738" y="5220214"/>
            <a:ext cx="4125600" cy="1996500"/>
            <a:chOff x="454738" y="417774"/>
            <a:chExt cx="4125600" cy="1996500"/>
          </a:xfrm>
        </p:grpSpPr>
        <p:sp>
          <p:nvSpPr>
            <p:cNvPr id="129" name="Google Shape;129;p9"/>
            <p:cNvSpPr txBox="1"/>
            <p:nvPr/>
          </p:nvSpPr>
          <p:spPr>
            <a:xfrm>
              <a:off x="1581539" y="2044974"/>
              <a:ext cx="1915200" cy="369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r>
                <a:rPr lang="en-US" sz="1800">
                  <a:solidFill>
                    <a:schemeClr val="dk1"/>
                  </a:solidFill>
                </a:rPr>
                <a:t>BULL BUCKS</a:t>
              </a:r>
              <a:endParaRPr sz="1800"/>
            </a:p>
          </p:txBody>
        </p:sp>
        <p:sp>
          <p:nvSpPr>
            <p:cNvPr id="130" name="Google Shape;130;p9"/>
            <p:cNvSpPr txBox="1"/>
            <p:nvPr/>
          </p:nvSpPr>
          <p:spPr>
            <a:xfrm>
              <a:off x="454738" y="417774"/>
              <a:ext cx="4125600" cy="230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Times New Roman"/>
                <a:buNone/>
              </a:pPr>
              <a:r>
                <a:rPr lang="en-US" sz="900">
                  <a:solidFill>
                    <a:schemeClr val="dk1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SCHOOL NAME</a:t>
              </a:r>
              <a:endParaRPr sz="900"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31" name="Google Shape;131;p9"/>
            <p:cNvSpPr txBox="1"/>
            <p:nvPr/>
          </p:nvSpPr>
          <p:spPr>
            <a:xfrm>
              <a:off x="997293" y="793105"/>
              <a:ext cx="1393500" cy="1200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FOR SHOWING: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PRESERVE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RESPECT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INTEGRITY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DIVERSITY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EMPATHY</a:t>
              </a:r>
              <a:endParaRPr/>
            </a:p>
          </p:txBody>
        </p:sp>
        <p:sp>
          <p:nvSpPr>
            <p:cNvPr id="132" name="Google Shape;132;p9"/>
            <p:cNvSpPr/>
            <p:nvPr/>
          </p:nvSpPr>
          <p:spPr>
            <a:xfrm>
              <a:off x="998930" y="1222099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3" name="Google Shape;133;p9"/>
            <p:cNvSpPr/>
            <p:nvPr/>
          </p:nvSpPr>
          <p:spPr>
            <a:xfrm>
              <a:off x="998929" y="1432767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4" name="Google Shape;134;p9"/>
            <p:cNvSpPr/>
            <p:nvPr/>
          </p:nvSpPr>
          <p:spPr>
            <a:xfrm>
              <a:off x="998929" y="1636383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5" name="Google Shape;135;p9"/>
            <p:cNvSpPr/>
            <p:nvPr/>
          </p:nvSpPr>
          <p:spPr>
            <a:xfrm>
              <a:off x="998929" y="1848666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6" name="Google Shape;136;p9"/>
            <p:cNvSpPr/>
            <p:nvPr/>
          </p:nvSpPr>
          <p:spPr>
            <a:xfrm>
              <a:off x="997578" y="1012651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37" name="Google Shape;137;p9"/>
          <p:cNvGrpSpPr/>
          <p:nvPr/>
        </p:nvGrpSpPr>
        <p:grpSpPr>
          <a:xfrm>
            <a:off x="5029200" y="409449"/>
            <a:ext cx="4125600" cy="1996500"/>
            <a:chOff x="454738" y="417774"/>
            <a:chExt cx="4125600" cy="1996500"/>
          </a:xfrm>
        </p:grpSpPr>
        <p:sp>
          <p:nvSpPr>
            <p:cNvPr id="138" name="Google Shape;138;p9"/>
            <p:cNvSpPr txBox="1"/>
            <p:nvPr/>
          </p:nvSpPr>
          <p:spPr>
            <a:xfrm>
              <a:off x="1581539" y="2044974"/>
              <a:ext cx="1915200" cy="369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r>
                <a:rPr lang="en-US" sz="1800">
                  <a:solidFill>
                    <a:schemeClr val="dk1"/>
                  </a:solidFill>
                </a:rPr>
                <a:t>BULL BUCKS</a:t>
              </a:r>
              <a:endParaRPr sz="1800"/>
            </a:p>
          </p:txBody>
        </p:sp>
        <p:sp>
          <p:nvSpPr>
            <p:cNvPr id="139" name="Google Shape;139;p9"/>
            <p:cNvSpPr txBox="1"/>
            <p:nvPr/>
          </p:nvSpPr>
          <p:spPr>
            <a:xfrm>
              <a:off x="454738" y="417774"/>
              <a:ext cx="4125600" cy="230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Times New Roman"/>
                <a:buNone/>
              </a:pPr>
              <a:r>
                <a:rPr lang="en-US" sz="900">
                  <a:solidFill>
                    <a:schemeClr val="dk1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SCHOOL NAME</a:t>
              </a:r>
              <a:endParaRPr sz="900"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40" name="Google Shape;140;p9"/>
            <p:cNvSpPr txBox="1"/>
            <p:nvPr/>
          </p:nvSpPr>
          <p:spPr>
            <a:xfrm>
              <a:off x="997293" y="793105"/>
              <a:ext cx="1393500" cy="1200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FOR SHOWING: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PRESERVE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RESPECT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INTEGRITY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DIVERSITY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EMPATHY</a:t>
              </a:r>
              <a:endParaRPr/>
            </a:p>
          </p:txBody>
        </p:sp>
        <p:sp>
          <p:nvSpPr>
            <p:cNvPr id="141" name="Google Shape;141;p9"/>
            <p:cNvSpPr/>
            <p:nvPr/>
          </p:nvSpPr>
          <p:spPr>
            <a:xfrm>
              <a:off x="998930" y="1222099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2" name="Google Shape;142;p9"/>
            <p:cNvSpPr/>
            <p:nvPr/>
          </p:nvSpPr>
          <p:spPr>
            <a:xfrm>
              <a:off x="998929" y="1432767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3" name="Google Shape;143;p9"/>
            <p:cNvSpPr/>
            <p:nvPr/>
          </p:nvSpPr>
          <p:spPr>
            <a:xfrm>
              <a:off x="998929" y="1636383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4" name="Google Shape;144;p9"/>
            <p:cNvSpPr/>
            <p:nvPr/>
          </p:nvSpPr>
          <p:spPr>
            <a:xfrm>
              <a:off x="998929" y="1848666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5" name="Google Shape;145;p9"/>
            <p:cNvSpPr/>
            <p:nvPr/>
          </p:nvSpPr>
          <p:spPr>
            <a:xfrm>
              <a:off x="997578" y="1012651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46" name="Google Shape;146;p9"/>
          <p:cNvGrpSpPr/>
          <p:nvPr/>
        </p:nvGrpSpPr>
        <p:grpSpPr>
          <a:xfrm>
            <a:off x="5050800" y="2804083"/>
            <a:ext cx="4125600" cy="1996500"/>
            <a:chOff x="454738" y="417774"/>
            <a:chExt cx="4125600" cy="1996500"/>
          </a:xfrm>
        </p:grpSpPr>
        <p:sp>
          <p:nvSpPr>
            <p:cNvPr id="147" name="Google Shape;147;p9"/>
            <p:cNvSpPr txBox="1"/>
            <p:nvPr/>
          </p:nvSpPr>
          <p:spPr>
            <a:xfrm>
              <a:off x="1581539" y="2044974"/>
              <a:ext cx="1915200" cy="369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r>
                <a:rPr lang="en-US" sz="1800">
                  <a:solidFill>
                    <a:schemeClr val="dk1"/>
                  </a:solidFill>
                </a:rPr>
                <a:t>BULL BUCKS</a:t>
              </a:r>
              <a:endParaRPr sz="1800"/>
            </a:p>
          </p:txBody>
        </p:sp>
        <p:sp>
          <p:nvSpPr>
            <p:cNvPr id="148" name="Google Shape;148;p9"/>
            <p:cNvSpPr txBox="1"/>
            <p:nvPr/>
          </p:nvSpPr>
          <p:spPr>
            <a:xfrm>
              <a:off x="454738" y="417774"/>
              <a:ext cx="4125600" cy="230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Times New Roman"/>
                <a:buNone/>
              </a:pPr>
              <a:r>
                <a:rPr lang="en-US" sz="900">
                  <a:solidFill>
                    <a:schemeClr val="dk1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SCHOOL NAME</a:t>
              </a:r>
              <a:endParaRPr sz="900"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49" name="Google Shape;149;p9"/>
            <p:cNvSpPr txBox="1"/>
            <p:nvPr/>
          </p:nvSpPr>
          <p:spPr>
            <a:xfrm>
              <a:off x="997293" y="793105"/>
              <a:ext cx="1393500" cy="1200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FOR SHOWING: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PRESERVE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RESPECT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INTEGRITY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DIVERSITY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EMPATHY</a:t>
              </a:r>
              <a:endParaRPr/>
            </a:p>
          </p:txBody>
        </p:sp>
        <p:sp>
          <p:nvSpPr>
            <p:cNvPr id="150" name="Google Shape;150;p9"/>
            <p:cNvSpPr/>
            <p:nvPr/>
          </p:nvSpPr>
          <p:spPr>
            <a:xfrm>
              <a:off x="998930" y="1222099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1" name="Google Shape;151;p9"/>
            <p:cNvSpPr/>
            <p:nvPr/>
          </p:nvSpPr>
          <p:spPr>
            <a:xfrm>
              <a:off x="998929" y="1432767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2" name="Google Shape;152;p9"/>
            <p:cNvSpPr/>
            <p:nvPr/>
          </p:nvSpPr>
          <p:spPr>
            <a:xfrm>
              <a:off x="998929" y="1636383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3" name="Google Shape;153;p9"/>
            <p:cNvSpPr/>
            <p:nvPr/>
          </p:nvSpPr>
          <p:spPr>
            <a:xfrm>
              <a:off x="998929" y="1848666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4" name="Google Shape;154;p9"/>
            <p:cNvSpPr/>
            <p:nvPr/>
          </p:nvSpPr>
          <p:spPr>
            <a:xfrm>
              <a:off x="997578" y="1012651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55" name="Google Shape;155;p9"/>
          <p:cNvGrpSpPr/>
          <p:nvPr/>
        </p:nvGrpSpPr>
        <p:grpSpPr>
          <a:xfrm>
            <a:off x="5029200" y="5224415"/>
            <a:ext cx="4125600" cy="1996500"/>
            <a:chOff x="454738" y="417774"/>
            <a:chExt cx="4125600" cy="1996500"/>
          </a:xfrm>
        </p:grpSpPr>
        <p:sp>
          <p:nvSpPr>
            <p:cNvPr id="156" name="Google Shape;156;p9"/>
            <p:cNvSpPr txBox="1"/>
            <p:nvPr/>
          </p:nvSpPr>
          <p:spPr>
            <a:xfrm>
              <a:off x="1581539" y="2044974"/>
              <a:ext cx="1915200" cy="369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r>
                <a:rPr lang="en-US" sz="1800">
                  <a:solidFill>
                    <a:schemeClr val="dk1"/>
                  </a:solidFill>
                </a:rPr>
                <a:t>BULL BUCKS</a:t>
              </a:r>
              <a:endParaRPr sz="1800"/>
            </a:p>
          </p:txBody>
        </p:sp>
        <p:sp>
          <p:nvSpPr>
            <p:cNvPr id="157" name="Google Shape;157;p9"/>
            <p:cNvSpPr txBox="1"/>
            <p:nvPr/>
          </p:nvSpPr>
          <p:spPr>
            <a:xfrm>
              <a:off x="454738" y="417774"/>
              <a:ext cx="4125600" cy="230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Times New Roman"/>
                <a:buNone/>
              </a:pPr>
              <a:r>
                <a:rPr lang="en-US" sz="900">
                  <a:solidFill>
                    <a:schemeClr val="dk1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SCHOOL NAME</a:t>
              </a:r>
              <a:endParaRPr sz="900"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58" name="Google Shape;158;p9"/>
            <p:cNvSpPr txBox="1"/>
            <p:nvPr/>
          </p:nvSpPr>
          <p:spPr>
            <a:xfrm>
              <a:off x="997293" y="793105"/>
              <a:ext cx="1393500" cy="1200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FOR SHOWING: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PRESERVE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RESPECT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INTEGRITY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DIVERSITY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EMPATHY</a:t>
              </a:r>
              <a:endParaRPr/>
            </a:p>
          </p:txBody>
        </p:sp>
        <p:sp>
          <p:nvSpPr>
            <p:cNvPr id="159" name="Google Shape;159;p9"/>
            <p:cNvSpPr/>
            <p:nvPr/>
          </p:nvSpPr>
          <p:spPr>
            <a:xfrm>
              <a:off x="998930" y="1222099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0" name="Google Shape;160;p9"/>
            <p:cNvSpPr/>
            <p:nvPr/>
          </p:nvSpPr>
          <p:spPr>
            <a:xfrm>
              <a:off x="998929" y="1432767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1" name="Google Shape;161;p9"/>
            <p:cNvSpPr/>
            <p:nvPr/>
          </p:nvSpPr>
          <p:spPr>
            <a:xfrm>
              <a:off x="998929" y="1636383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2" name="Google Shape;162;p9"/>
            <p:cNvSpPr/>
            <p:nvPr/>
          </p:nvSpPr>
          <p:spPr>
            <a:xfrm>
              <a:off x="998929" y="1848666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3" name="Google Shape;163;p9"/>
            <p:cNvSpPr/>
            <p:nvPr/>
          </p:nvSpPr>
          <p:spPr>
            <a:xfrm>
              <a:off x="997578" y="1012651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7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8" name="Google Shape;168;p10"/>
          <p:cNvGrpSpPr/>
          <p:nvPr/>
        </p:nvGrpSpPr>
        <p:grpSpPr>
          <a:xfrm>
            <a:off x="454738" y="417774"/>
            <a:ext cx="4125600" cy="1996500"/>
            <a:chOff x="454738" y="417774"/>
            <a:chExt cx="4125600" cy="1996500"/>
          </a:xfrm>
        </p:grpSpPr>
        <p:sp>
          <p:nvSpPr>
            <p:cNvPr id="169" name="Google Shape;169;p10"/>
            <p:cNvSpPr txBox="1"/>
            <p:nvPr/>
          </p:nvSpPr>
          <p:spPr>
            <a:xfrm>
              <a:off x="1581539" y="2044974"/>
              <a:ext cx="1915200" cy="369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lang="en-US" sz="1800"/>
                <a:t>BULL BUCKS</a:t>
              </a:r>
              <a:endPara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70" name="Google Shape;170;p10"/>
            <p:cNvSpPr txBox="1"/>
            <p:nvPr/>
          </p:nvSpPr>
          <p:spPr>
            <a:xfrm>
              <a:off x="454738" y="417774"/>
              <a:ext cx="4125600" cy="230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Times New Roman"/>
                <a:buNone/>
              </a:pPr>
              <a:r>
                <a:rPr lang="en-US" sz="900">
                  <a:latin typeface="Times New Roman"/>
                  <a:ea typeface="Times New Roman"/>
                  <a:cs typeface="Times New Roman"/>
                  <a:sym typeface="Times New Roman"/>
                </a:rPr>
                <a:t>SCHOOL NAME</a:t>
              </a:r>
              <a:endParaRPr b="0" i="0" sz="900" u="none" cap="none" strike="noStrik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71" name="Google Shape;171;p10"/>
            <p:cNvSpPr txBox="1"/>
            <p:nvPr/>
          </p:nvSpPr>
          <p:spPr>
            <a:xfrm>
              <a:off x="997293" y="793105"/>
              <a:ext cx="1393500" cy="1200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FOR SHOWING: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PRESERVE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RESPECT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INTEGRITY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DIVERSITY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EMPATHY</a:t>
              </a:r>
              <a:endParaRPr/>
            </a:p>
          </p:txBody>
        </p:sp>
        <p:sp>
          <p:nvSpPr>
            <p:cNvPr id="172" name="Google Shape;172;p10"/>
            <p:cNvSpPr/>
            <p:nvPr/>
          </p:nvSpPr>
          <p:spPr>
            <a:xfrm>
              <a:off x="998930" y="1222099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3" name="Google Shape;173;p10"/>
            <p:cNvSpPr/>
            <p:nvPr/>
          </p:nvSpPr>
          <p:spPr>
            <a:xfrm>
              <a:off x="998929" y="1432767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4" name="Google Shape;174;p10"/>
            <p:cNvSpPr/>
            <p:nvPr/>
          </p:nvSpPr>
          <p:spPr>
            <a:xfrm>
              <a:off x="998929" y="1636383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5" name="Google Shape;175;p10"/>
            <p:cNvSpPr/>
            <p:nvPr/>
          </p:nvSpPr>
          <p:spPr>
            <a:xfrm>
              <a:off x="998929" y="1848666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6" name="Google Shape;176;p10"/>
            <p:cNvSpPr/>
            <p:nvPr/>
          </p:nvSpPr>
          <p:spPr>
            <a:xfrm>
              <a:off x="997578" y="1012651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77" name="Google Shape;177;p10"/>
          <p:cNvGrpSpPr/>
          <p:nvPr/>
        </p:nvGrpSpPr>
        <p:grpSpPr>
          <a:xfrm>
            <a:off x="476338" y="2812408"/>
            <a:ext cx="4125600" cy="1996500"/>
            <a:chOff x="454738" y="417774"/>
            <a:chExt cx="4125600" cy="1996500"/>
          </a:xfrm>
        </p:grpSpPr>
        <p:sp>
          <p:nvSpPr>
            <p:cNvPr id="178" name="Google Shape;178;p10"/>
            <p:cNvSpPr txBox="1"/>
            <p:nvPr/>
          </p:nvSpPr>
          <p:spPr>
            <a:xfrm>
              <a:off x="1581539" y="2044974"/>
              <a:ext cx="1915200" cy="369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r>
                <a:rPr lang="en-US" sz="1800">
                  <a:solidFill>
                    <a:schemeClr val="dk1"/>
                  </a:solidFill>
                </a:rPr>
                <a:t>BULL BUCKS</a:t>
              </a:r>
              <a:endParaRPr sz="1800">
                <a:solidFill>
                  <a:schemeClr val="dk1"/>
                </a:solidFill>
              </a:endParaRPr>
            </a:p>
          </p:txBody>
        </p:sp>
        <p:sp>
          <p:nvSpPr>
            <p:cNvPr id="179" name="Google Shape;179;p10"/>
            <p:cNvSpPr txBox="1"/>
            <p:nvPr/>
          </p:nvSpPr>
          <p:spPr>
            <a:xfrm>
              <a:off x="454738" y="417774"/>
              <a:ext cx="4125600" cy="230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Times New Roman"/>
                <a:buNone/>
              </a:pPr>
              <a:r>
                <a:rPr lang="en-US" sz="900">
                  <a:solidFill>
                    <a:schemeClr val="dk1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SCHOOL NAME</a:t>
              </a:r>
              <a:endParaRPr sz="900"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80" name="Google Shape;180;p10"/>
            <p:cNvSpPr txBox="1"/>
            <p:nvPr/>
          </p:nvSpPr>
          <p:spPr>
            <a:xfrm>
              <a:off x="997293" y="793105"/>
              <a:ext cx="1393500" cy="1200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FOR SHOWING: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PRESERVE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RESPECT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INTEGRITY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DIVERSITY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EMPATHY</a:t>
              </a:r>
              <a:endParaRPr/>
            </a:p>
          </p:txBody>
        </p:sp>
        <p:sp>
          <p:nvSpPr>
            <p:cNvPr id="181" name="Google Shape;181;p10"/>
            <p:cNvSpPr/>
            <p:nvPr/>
          </p:nvSpPr>
          <p:spPr>
            <a:xfrm>
              <a:off x="998930" y="1222099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82" name="Google Shape;182;p10"/>
            <p:cNvSpPr/>
            <p:nvPr/>
          </p:nvSpPr>
          <p:spPr>
            <a:xfrm>
              <a:off x="998929" y="1432767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83" name="Google Shape;183;p10"/>
            <p:cNvSpPr/>
            <p:nvPr/>
          </p:nvSpPr>
          <p:spPr>
            <a:xfrm>
              <a:off x="998929" y="1636383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84" name="Google Shape;184;p10"/>
            <p:cNvSpPr/>
            <p:nvPr/>
          </p:nvSpPr>
          <p:spPr>
            <a:xfrm>
              <a:off x="998929" y="1848666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85" name="Google Shape;185;p10"/>
            <p:cNvSpPr/>
            <p:nvPr/>
          </p:nvSpPr>
          <p:spPr>
            <a:xfrm>
              <a:off x="997578" y="1012651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86" name="Google Shape;186;p10"/>
          <p:cNvGrpSpPr/>
          <p:nvPr/>
        </p:nvGrpSpPr>
        <p:grpSpPr>
          <a:xfrm>
            <a:off x="454738" y="5220214"/>
            <a:ext cx="4125600" cy="1996500"/>
            <a:chOff x="454738" y="417774"/>
            <a:chExt cx="4125600" cy="1996500"/>
          </a:xfrm>
        </p:grpSpPr>
        <p:sp>
          <p:nvSpPr>
            <p:cNvPr id="187" name="Google Shape;187;p10"/>
            <p:cNvSpPr txBox="1"/>
            <p:nvPr/>
          </p:nvSpPr>
          <p:spPr>
            <a:xfrm>
              <a:off x="1581539" y="2044974"/>
              <a:ext cx="1915200" cy="369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r>
                <a:rPr lang="en-US" sz="1800">
                  <a:solidFill>
                    <a:schemeClr val="dk1"/>
                  </a:solidFill>
                </a:rPr>
                <a:t>BULL BUCKS</a:t>
              </a:r>
              <a:endParaRPr sz="1800"/>
            </a:p>
          </p:txBody>
        </p:sp>
        <p:sp>
          <p:nvSpPr>
            <p:cNvPr id="188" name="Google Shape;188;p10"/>
            <p:cNvSpPr txBox="1"/>
            <p:nvPr/>
          </p:nvSpPr>
          <p:spPr>
            <a:xfrm>
              <a:off x="454738" y="417774"/>
              <a:ext cx="4125600" cy="230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Times New Roman"/>
                <a:buNone/>
              </a:pPr>
              <a:r>
                <a:rPr lang="en-US" sz="900">
                  <a:solidFill>
                    <a:schemeClr val="dk1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SCHOOL NAME</a:t>
              </a:r>
              <a:endParaRPr sz="900"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89" name="Google Shape;189;p10"/>
            <p:cNvSpPr txBox="1"/>
            <p:nvPr/>
          </p:nvSpPr>
          <p:spPr>
            <a:xfrm>
              <a:off x="997293" y="793105"/>
              <a:ext cx="1393500" cy="1200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FOR SHOWING: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PRESERVE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RESPECT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INTEGRITY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DIVERSITY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EMPATHY</a:t>
              </a:r>
              <a:endParaRPr/>
            </a:p>
          </p:txBody>
        </p:sp>
        <p:sp>
          <p:nvSpPr>
            <p:cNvPr id="190" name="Google Shape;190;p10"/>
            <p:cNvSpPr/>
            <p:nvPr/>
          </p:nvSpPr>
          <p:spPr>
            <a:xfrm>
              <a:off x="998930" y="1222099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91" name="Google Shape;191;p10"/>
            <p:cNvSpPr/>
            <p:nvPr/>
          </p:nvSpPr>
          <p:spPr>
            <a:xfrm>
              <a:off x="998929" y="1432767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92" name="Google Shape;192;p10"/>
            <p:cNvSpPr/>
            <p:nvPr/>
          </p:nvSpPr>
          <p:spPr>
            <a:xfrm>
              <a:off x="998929" y="1636383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93" name="Google Shape;193;p10"/>
            <p:cNvSpPr/>
            <p:nvPr/>
          </p:nvSpPr>
          <p:spPr>
            <a:xfrm>
              <a:off x="998929" y="1848666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94" name="Google Shape;194;p10"/>
            <p:cNvSpPr/>
            <p:nvPr/>
          </p:nvSpPr>
          <p:spPr>
            <a:xfrm>
              <a:off x="997578" y="1012651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95" name="Google Shape;195;p10"/>
          <p:cNvGrpSpPr/>
          <p:nvPr/>
        </p:nvGrpSpPr>
        <p:grpSpPr>
          <a:xfrm>
            <a:off x="5029200" y="409449"/>
            <a:ext cx="4125600" cy="1996500"/>
            <a:chOff x="454738" y="417774"/>
            <a:chExt cx="4125600" cy="1996500"/>
          </a:xfrm>
        </p:grpSpPr>
        <p:sp>
          <p:nvSpPr>
            <p:cNvPr id="196" name="Google Shape;196;p10"/>
            <p:cNvSpPr txBox="1"/>
            <p:nvPr/>
          </p:nvSpPr>
          <p:spPr>
            <a:xfrm>
              <a:off x="1581539" y="2044974"/>
              <a:ext cx="1915200" cy="369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r>
                <a:rPr lang="en-US" sz="1800">
                  <a:solidFill>
                    <a:schemeClr val="dk1"/>
                  </a:solidFill>
                </a:rPr>
                <a:t>BULL BUCKS</a:t>
              </a:r>
              <a:endParaRPr sz="1800"/>
            </a:p>
          </p:txBody>
        </p:sp>
        <p:sp>
          <p:nvSpPr>
            <p:cNvPr id="197" name="Google Shape;197;p10"/>
            <p:cNvSpPr txBox="1"/>
            <p:nvPr/>
          </p:nvSpPr>
          <p:spPr>
            <a:xfrm>
              <a:off x="454738" y="417774"/>
              <a:ext cx="4125600" cy="230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Times New Roman"/>
                <a:buNone/>
              </a:pPr>
              <a:r>
                <a:rPr lang="en-US" sz="900">
                  <a:solidFill>
                    <a:schemeClr val="dk1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SCHOOL NAME</a:t>
              </a:r>
              <a:endParaRPr sz="900"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98" name="Google Shape;198;p10"/>
            <p:cNvSpPr txBox="1"/>
            <p:nvPr/>
          </p:nvSpPr>
          <p:spPr>
            <a:xfrm>
              <a:off x="997293" y="793105"/>
              <a:ext cx="1393500" cy="1200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FOR SHOWING: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PRESERVE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RESPECT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INTEGRITY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DIVERSITY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EMPATHY</a:t>
              </a:r>
              <a:endParaRPr/>
            </a:p>
          </p:txBody>
        </p:sp>
        <p:sp>
          <p:nvSpPr>
            <p:cNvPr id="199" name="Google Shape;199;p10"/>
            <p:cNvSpPr/>
            <p:nvPr/>
          </p:nvSpPr>
          <p:spPr>
            <a:xfrm>
              <a:off x="998930" y="1222099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00" name="Google Shape;200;p10"/>
            <p:cNvSpPr/>
            <p:nvPr/>
          </p:nvSpPr>
          <p:spPr>
            <a:xfrm>
              <a:off x="998929" y="1432767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01" name="Google Shape;201;p10"/>
            <p:cNvSpPr/>
            <p:nvPr/>
          </p:nvSpPr>
          <p:spPr>
            <a:xfrm>
              <a:off x="998929" y="1636383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02" name="Google Shape;202;p10"/>
            <p:cNvSpPr/>
            <p:nvPr/>
          </p:nvSpPr>
          <p:spPr>
            <a:xfrm>
              <a:off x="998929" y="1848666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03" name="Google Shape;203;p10"/>
            <p:cNvSpPr/>
            <p:nvPr/>
          </p:nvSpPr>
          <p:spPr>
            <a:xfrm>
              <a:off x="997578" y="1012651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204" name="Google Shape;204;p10"/>
          <p:cNvGrpSpPr/>
          <p:nvPr/>
        </p:nvGrpSpPr>
        <p:grpSpPr>
          <a:xfrm>
            <a:off x="5050800" y="2804083"/>
            <a:ext cx="4125600" cy="1996500"/>
            <a:chOff x="454738" y="417774"/>
            <a:chExt cx="4125600" cy="1996500"/>
          </a:xfrm>
        </p:grpSpPr>
        <p:sp>
          <p:nvSpPr>
            <p:cNvPr id="205" name="Google Shape;205;p10"/>
            <p:cNvSpPr txBox="1"/>
            <p:nvPr/>
          </p:nvSpPr>
          <p:spPr>
            <a:xfrm>
              <a:off x="1581539" y="2044974"/>
              <a:ext cx="1915200" cy="369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r>
                <a:rPr lang="en-US" sz="1800">
                  <a:solidFill>
                    <a:schemeClr val="dk1"/>
                  </a:solidFill>
                </a:rPr>
                <a:t>BULL BUCKS</a:t>
              </a:r>
              <a:endParaRPr sz="1800"/>
            </a:p>
          </p:txBody>
        </p:sp>
        <p:sp>
          <p:nvSpPr>
            <p:cNvPr id="206" name="Google Shape;206;p10"/>
            <p:cNvSpPr txBox="1"/>
            <p:nvPr/>
          </p:nvSpPr>
          <p:spPr>
            <a:xfrm>
              <a:off x="454738" y="417774"/>
              <a:ext cx="4125600" cy="230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Times New Roman"/>
                <a:buNone/>
              </a:pPr>
              <a:r>
                <a:rPr lang="en-US" sz="900">
                  <a:solidFill>
                    <a:schemeClr val="dk1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SCHOOL NAME</a:t>
              </a:r>
              <a:endParaRPr sz="900"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207" name="Google Shape;207;p10"/>
            <p:cNvSpPr txBox="1"/>
            <p:nvPr/>
          </p:nvSpPr>
          <p:spPr>
            <a:xfrm>
              <a:off x="997293" y="793105"/>
              <a:ext cx="1393500" cy="1200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FOR SHOWING: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PRESERVE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RESPECT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INTEGRITY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DIVERSITY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EMPATHY</a:t>
              </a:r>
              <a:endParaRPr/>
            </a:p>
          </p:txBody>
        </p:sp>
        <p:sp>
          <p:nvSpPr>
            <p:cNvPr id="208" name="Google Shape;208;p10"/>
            <p:cNvSpPr/>
            <p:nvPr/>
          </p:nvSpPr>
          <p:spPr>
            <a:xfrm>
              <a:off x="998930" y="1222099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09" name="Google Shape;209;p10"/>
            <p:cNvSpPr/>
            <p:nvPr/>
          </p:nvSpPr>
          <p:spPr>
            <a:xfrm>
              <a:off x="998929" y="1432767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10" name="Google Shape;210;p10"/>
            <p:cNvSpPr/>
            <p:nvPr/>
          </p:nvSpPr>
          <p:spPr>
            <a:xfrm>
              <a:off x="998929" y="1636383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11" name="Google Shape;211;p10"/>
            <p:cNvSpPr/>
            <p:nvPr/>
          </p:nvSpPr>
          <p:spPr>
            <a:xfrm>
              <a:off x="998929" y="1848666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12" name="Google Shape;212;p10"/>
            <p:cNvSpPr/>
            <p:nvPr/>
          </p:nvSpPr>
          <p:spPr>
            <a:xfrm>
              <a:off x="997578" y="1012651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213" name="Google Shape;213;p10"/>
          <p:cNvGrpSpPr/>
          <p:nvPr/>
        </p:nvGrpSpPr>
        <p:grpSpPr>
          <a:xfrm>
            <a:off x="5029200" y="5224415"/>
            <a:ext cx="4125600" cy="1996500"/>
            <a:chOff x="454738" y="417774"/>
            <a:chExt cx="4125600" cy="1996500"/>
          </a:xfrm>
        </p:grpSpPr>
        <p:sp>
          <p:nvSpPr>
            <p:cNvPr id="214" name="Google Shape;214;p10"/>
            <p:cNvSpPr txBox="1"/>
            <p:nvPr/>
          </p:nvSpPr>
          <p:spPr>
            <a:xfrm>
              <a:off x="1581539" y="2044974"/>
              <a:ext cx="1915200" cy="369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r>
                <a:rPr lang="en-US" sz="1800">
                  <a:solidFill>
                    <a:schemeClr val="dk1"/>
                  </a:solidFill>
                </a:rPr>
                <a:t>BULL BUCKS</a:t>
              </a:r>
              <a:endParaRPr sz="1800"/>
            </a:p>
          </p:txBody>
        </p:sp>
        <p:sp>
          <p:nvSpPr>
            <p:cNvPr id="215" name="Google Shape;215;p10"/>
            <p:cNvSpPr txBox="1"/>
            <p:nvPr/>
          </p:nvSpPr>
          <p:spPr>
            <a:xfrm>
              <a:off x="454738" y="417774"/>
              <a:ext cx="4125600" cy="230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Times New Roman"/>
                <a:buNone/>
              </a:pPr>
              <a:r>
                <a:rPr lang="en-US" sz="900">
                  <a:solidFill>
                    <a:schemeClr val="dk1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SCHOOL NAME</a:t>
              </a:r>
              <a:endParaRPr sz="900"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216" name="Google Shape;216;p10"/>
            <p:cNvSpPr txBox="1"/>
            <p:nvPr/>
          </p:nvSpPr>
          <p:spPr>
            <a:xfrm>
              <a:off x="997293" y="793105"/>
              <a:ext cx="1393500" cy="1200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FOR SHOWING: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PRESERVE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RESPECT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INTEGRITY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DIVERSITY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EMPATHY</a:t>
              </a:r>
              <a:endParaRPr/>
            </a:p>
          </p:txBody>
        </p:sp>
        <p:sp>
          <p:nvSpPr>
            <p:cNvPr id="217" name="Google Shape;217;p10"/>
            <p:cNvSpPr/>
            <p:nvPr/>
          </p:nvSpPr>
          <p:spPr>
            <a:xfrm>
              <a:off x="998930" y="1222099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18" name="Google Shape;218;p10"/>
            <p:cNvSpPr/>
            <p:nvPr/>
          </p:nvSpPr>
          <p:spPr>
            <a:xfrm>
              <a:off x="998929" y="1432767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19" name="Google Shape;219;p10"/>
            <p:cNvSpPr/>
            <p:nvPr/>
          </p:nvSpPr>
          <p:spPr>
            <a:xfrm>
              <a:off x="998929" y="1636383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20" name="Google Shape;220;p10"/>
            <p:cNvSpPr/>
            <p:nvPr/>
          </p:nvSpPr>
          <p:spPr>
            <a:xfrm>
              <a:off x="998929" y="1848666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21" name="Google Shape;221;p10"/>
            <p:cNvSpPr/>
            <p:nvPr/>
          </p:nvSpPr>
          <p:spPr>
            <a:xfrm>
              <a:off x="997578" y="1012651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5" name="Shape 2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6" name="Google Shape;226;p11"/>
          <p:cNvGrpSpPr/>
          <p:nvPr/>
        </p:nvGrpSpPr>
        <p:grpSpPr>
          <a:xfrm>
            <a:off x="454738" y="5220214"/>
            <a:ext cx="4125600" cy="1555578"/>
            <a:chOff x="454738" y="417774"/>
            <a:chExt cx="4125600" cy="1555578"/>
          </a:xfrm>
        </p:grpSpPr>
        <p:sp>
          <p:nvSpPr>
            <p:cNvPr id="227" name="Google Shape;227;p11"/>
            <p:cNvSpPr txBox="1"/>
            <p:nvPr/>
          </p:nvSpPr>
          <p:spPr>
            <a:xfrm>
              <a:off x="454738" y="417774"/>
              <a:ext cx="4125600" cy="230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Times New Roman"/>
                <a:buNone/>
              </a:pPr>
              <a:r>
                <a:rPr lang="en-US" sz="900">
                  <a:solidFill>
                    <a:schemeClr val="dk1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SCHOOL NAME</a:t>
              </a:r>
              <a:endParaRPr sz="900"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228" name="Google Shape;228;p11"/>
            <p:cNvSpPr/>
            <p:nvPr/>
          </p:nvSpPr>
          <p:spPr>
            <a:xfrm>
              <a:off x="998930" y="1222099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29" name="Google Shape;229;p11"/>
            <p:cNvSpPr/>
            <p:nvPr/>
          </p:nvSpPr>
          <p:spPr>
            <a:xfrm>
              <a:off x="998929" y="1432767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0" name="Google Shape;230;p11"/>
            <p:cNvSpPr/>
            <p:nvPr/>
          </p:nvSpPr>
          <p:spPr>
            <a:xfrm>
              <a:off x="998929" y="1636383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1" name="Google Shape;231;p11"/>
            <p:cNvSpPr/>
            <p:nvPr/>
          </p:nvSpPr>
          <p:spPr>
            <a:xfrm>
              <a:off x="998929" y="1848666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2" name="Google Shape;232;p11"/>
            <p:cNvSpPr/>
            <p:nvPr/>
          </p:nvSpPr>
          <p:spPr>
            <a:xfrm>
              <a:off x="997578" y="1012651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233" name="Google Shape;233;p11"/>
          <p:cNvGrpSpPr/>
          <p:nvPr/>
        </p:nvGrpSpPr>
        <p:grpSpPr>
          <a:xfrm>
            <a:off x="454738" y="417774"/>
            <a:ext cx="4125600" cy="1996500"/>
            <a:chOff x="454738" y="417774"/>
            <a:chExt cx="4125600" cy="1996500"/>
          </a:xfrm>
        </p:grpSpPr>
        <p:sp>
          <p:nvSpPr>
            <p:cNvPr id="234" name="Google Shape;234;p11"/>
            <p:cNvSpPr txBox="1"/>
            <p:nvPr/>
          </p:nvSpPr>
          <p:spPr>
            <a:xfrm>
              <a:off x="1581539" y="2044974"/>
              <a:ext cx="1915200" cy="369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lang="en-US" sz="1800"/>
                <a:t>BULL BUCKS</a:t>
              </a:r>
              <a:endPara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35" name="Google Shape;235;p11"/>
            <p:cNvSpPr txBox="1"/>
            <p:nvPr/>
          </p:nvSpPr>
          <p:spPr>
            <a:xfrm>
              <a:off x="454738" y="417774"/>
              <a:ext cx="4125600" cy="230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Times New Roman"/>
                <a:buNone/>
              </a:pPr>
              <a:r>
                <a:rPr lang="en-US" sz="900">
                  <a:latin typeface="Times New Roman"/>
                  <a:ea typeface="Times New Roman"/>
                  <a:cs typeface="Times New Roman"/>
                  <a:sym typeface="Times New Roman"/>
                </a:rPr>
                <a:t>SCHOOL NAME</a:t>
              </a:r>
              <a:endParaRPr b="0" i="0" sz="900" u="none" cap="none" strike="noStrik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236" name="Google Shape;236;p11"/>
            <p:cNvSpPr txBox="1"/>
            <p:nvPr/>
          </p:nvSpPr>
          <p:spPr>
            <a:xfrm>
              <a:off x="997293" y="793105"/>
              <a:ext cx="1393500" cy="1200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FOR SHOWING: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PRESERVE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RESPECT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INTEGRITY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DIVERSITY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EMPATHY</a:t>
              </a:r>
              <a:endParaRPr/>
            </a:p>
          </p:txBody>
        </p:sp>
        <p:sp>
          <p:nvSpPr>
            <p:cNvPr id="237" name="Google Shape;237;p11"/>
            <p:cNvSpPr/>
            <p:nvPr/>
          </p:nvSpPr>
          <p:spPr>
            <a:xfrm>
              <a:off x="998930" y="1222099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8" name="Google Shape;238;p11"/>
            <p:cNvSpPr/>
            <p:nvPr/>
          </p:nvSpPr>
          <p:spPr>
            <a:xfrm>
              <a:off x="998929" y="1432767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9" name="Google Shape;239;p11"/>
            <p:cNvSpPr/>
            <p:nvPr/>
          </p:nvSpPr>
          <p:spPr>
            <a:xfrm>
              <a:off x="998929" y="1636383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0" name="Google Shape;240;p11"/>
            <p:cNvSpPr/>
            <p:nvPr/>
          </p:nvSpPr>
          <p:spPr>
            <a:xfrm>
              <a:off x="998929" y="1848666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1" name="Google Shape;241;p11"/>
            <p:cNvSpPr/>
            <p:nvPr/>
          </p:nvSpPr>
          <p:spPr>
            <a:xfrm>
              <a:off x="997578" y="1012651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242" name="Google Shape;242;p11"/>
          <p:cNvGrpSpPr/>
          <p:nvPr/>
        </p:nvGrpSpPr>
        <p:grpSpPr>
          <a:xfrm>
            <a:off x="476338" y="2812408"/>
            <a:ext cx="4125600" cy="1996500"/>
            <a:chOff x="454738" y="417774"/>
            <a:chExt cx="4125600" cy="1996500"/>
          </a:xfrm>
        </p:grpSpPr>
        <p:sp>
          <p:nvSpPr>
            <p:cNvPr id="243" name="Google Shape;243;p11"/>
            <p:cNvSpPr txBox="1"/>
            <p:nvPr/>
          </p:nvSpPr>
          <p:spPr>
            <a:xfrm>
              <a:off x="1581539" y="2044974"/>
              <a:ext cx="1915200" cy="369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r>
                <a:rPr lang="en-US" sz="1800">
                  <a:solidFill>
                    <a:schemeClr val="dk1"/>
                  </a:solidFill>
                </a:rPr>
                <a:t>BULL BUCKS</a:t>
              </a:r>
              <a:endParaRPr sz="1800">
                <a:solidFill>
                  <a:schemeClr val="dk1"/>
                </a:solidFill>
              </a:endParaRPr>
            </a:p>
          </p:txBody>
        </p:sp>
        <p:sp>
          <p:nvSpPr>
            <p:cNvPr id="244" name="Google Shape;244;p11"/>
            <p:cNvSpPr txBox="1"/>
            <p:nvPr/>
          </p:nvSpPr>
          <p:spPr>
            <a:xfrm>
              <a:off x="454738" y="417774"/>
              <a:ext cx="4125600" cy="230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Times New Roman"/>
                <a:buNone/>
              </a:pPr>
              <a:r>
                <a:rPr lang="en-US" sz="900">
                  <a:solidFill>
                    <a:schemeClr val="dk1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SCHOOL NAME</a:t>
              </a:r>
              <a:endParaRPr sz="900"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245" name="Google Shape;245;p11"/>
            <p:cNvSpPr txBox="1"/>
            <p:nvPr/>
          </p:nvSpPr>
          <p:spPr>
            <a:xfrm>
              <a:off x="997293" y="793105"/>
              <a:ext cx="1393500" cy="1200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FOR SHOWING: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PRESERVE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RESPECT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INTEGRITY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DIVERSITY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EMPATHY</a:t>
              </a:r>
              <a:endParaRPr/>
            </a:p>
          </p:txBody>
        </p:sp>
        <p:sp>
          <p:nvSpPr>
            <p:cNvPr id="246" name="Google Shape;246;p11"/>
            <p:cNvSpPr/>
            <p:nvPr/>
          </p:nvSpPr>
          <p:spPr>
            <a:xfrm>
              <a:off x="998930" y="1222099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7" name="Google Shape;247;p11"/>
            <p:cNvSpPr/>
            <p:nvPr/>
          </p:nvSpPr>
          <p:spPr>
            <a:xfrm>
              <a:off x="998929" y="1432767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8" name="Google Shape;248;p11"/>
            <p:cNvSpPr/>
            <p:nvPr/>
          </p:nvSpPr>
          <p:spPr>
            <a:xfrm>
              <a:off x="998929" y="1636383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9" name="Google Shape;249;p11"/>
            <p:cNvSpPr/>
            <p:nvPr/>
          </p:nvSpPr>
          <p:spPr>
            <a:xfrm>
              <a:off x="998929" y="1848666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0" name="Google Shape;250;p11"/>
            <p:cNvSpPr/>
            <p:nvPr/>
          </p:nvSpPr>
          <p:spPr>
            <a:xfrm>
              <a:off x="997578" y="1012651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251" name="Google Shape;251;p11"/>
          <p:cNvGrpSpPr/>
          <p:nvPr/>
        </p:nvGrpSpPr>
        <p:grpSpPr>
          <a:xfrm>
            <a:off x="454738" y="5220214"/>
            <a:ext cx="4125600" cy="1996500"/>
            <a:chOff x="454738" y="417774"/>
            <a:chExt cx="4125600" cy="1996500"/>
          </a:xfrm>
        </p:grpSpPr>
        <p:sp>
          <p:nvSpPr>
            <p:cNvPr id="252" name="Google Shape;252;p11"/>
            <p:cNvSpPr txBox="1"/>
            <p:nvPr/>
          </p:nvSpPr>
          <p:spPr>
            <a:xfrm>
              <a:off x="1581539" y="2044974"/>
              <a:ext cx="1915200" cy="369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r>
                <a:rPr lang="en-US" sz="1800">
                  <a:solidFill>
                    <a:schemeClr val="dk1"/>
                  </a:solidFill>
                </a:rPr>
                <a:t>BULL BUCKS</a:t>
              </a:r>
              <a:endParaRPr sz="1800"/>
            </a:p>
          </p:txBody>
        </p:sp>
        <p:sp>
          <p:nvSpPr>
            <p:cNvPr id="253" name="Google Shape;253;p11"/>
            <p:cNvSpPr txBox="1"/>
            <p:nvPr/>
          </p:nvSpPr>
          <p:spPr>
            <a:xfrm>
              <a:off x="454738" y="417774"/>
              <a:ext cx="4125600" cy="230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Times New Roman"/>
                <a:buNone/>
              </a:pPr>
              <a:r>
                <a:rPr lang="en-US" sz="900">
                  <a:solidFill>
                    <a:schemeClr val="dk1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SCHOOL NAME</a:t>
              </a:r>
              <a:endParaRPr sz="900"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254" name="Google Shape;254;p11"/>
            <p:cNvSpPr txBox="1"/>
            <p:nvPr/>
          </p:nvSpPr>
          <p:spPr>
            <a:xfrm>
              <a:off x="997293" y="793105"/>
              <a:ext cx="1393500" cy="1200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FOR SHOWING: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PRESERVE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RESPECT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INTEGRITY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DIVERSITY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EMPATHY</a:t>
              </a:r>
              <a:endParaRPr/>
            </a:p>
          </p:txBody>
        </p:sp>
        <p:sp>
          <p:nvSpPr>
            <p:cNvPr id="255" name="Google Shape;255;p11"/>
            <p:cNvSpPr/>
            <p:nvPr/>
          </p:nvSpPr>
          <p:spPr>
            <a:xfrm>
              <a:off x="998930" y="1222099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6" name="Google Shape;256;p11"/>
            <p:cNvSpPr/>
            <p:nvPr/>
          </p:nvSpPr>
          <p:spPr>
            <a:xfrm>
              <a:off x="998929" y="1432767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7" name="Google Shape;257;p11"/>
            <p:cNvSpPr/>
            <p:nvPr/>
          </p:nvSpPr>
          <p:spPr>
            <a:xfrm>
              <a:off x="998929" y="1636383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8" name="Google Shape;258;p11"/>
            <p:cNvSpPr/>
            <p:nvPr/>
          </p:nvSpPr>
          <p:spPr>
            <a:xfrm>
              <a:off x="998929" y="1848666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9" name="Google Shape;259;p11"/>
            <p:cNvSpPr/>
            <p:nvPr/>
          </p:nvSpPr>
          <p:spPr>
            <a:xfrm>
              <a:off x="997578" y="1012651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260" name="Google Shape;260;p11"/>
          <p:cNvGrpSpPr/>
          <p:nvPr/>
        </p:nvGrpSpPr>
        <p:grpSpPr>
          <a:xfrm>
            <a:off x="5029200" y="409449"/>
            <a:ext cx="4125600" cy="1996500"/>
            <a:chOff x="454738" y="417774"/>
            <a:chExt cx="4125600" cy="1996500"/>
          </a:xfrm>
        </p:grpSpPr>
        <p:sp>
          <p:nvSpPr>
            <p:cNvPr id="261" name="Google Shape;261;p11"/>
            <p:cNvSpPr txBox="1"/>
            <p:nvPr/>
          </p:nvSpPr>
          <p:spPr>
            <a:xfrm>
              <a:off x="1581539" y="2044974"/>
              <a:ext cx="1915200" cy="369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r>
                <a:rPr lang="en-US" sz="1800">
                  <a:solidFill>
                    <a:schemeClr val="dk1"/>
                  </a:solidFill>
                </a:rPr>
                <a:t>BULL BUCKS</a:t>
              </a:r>
              <a:endParaRPr sz="1800"/>
            </a:p>
          </p:txBody>
        </p:sp>
        <p:sp>
          <p:nvSpPr>
            <p:cNvPr id="262" name="Google Shape;262;p11"/>
            <p:cNvSpPr txBox="1"/>
            <p:nvPr/>
          </p:nvSpPr>
          <p:spPr>
            <a:xfrm>
              <a:off x="454738" y="417774"/>
              <a:ext cx="4125600" cy="230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Times New Roman"/>
                <a:buNone/>
              </a:pPr>
              <a:r>
                <a:rPr lang="en-US" sz="900">
                  <a:solidFill>
                    <a:schemeClr val="dk1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SCHOOL NAME</a:t>
              </a:r>
              <a:endParaRPr sz="900"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263" name="Google Shape;263;p11"/>
            <p:cNvSpPr txBox="1"/>
            <p:nvPr/>
          </p:nvSpPr>
          <p:spPr>
            <a:xfrm>
              <a:off x="997293" y="793105"/>
              <a:ext cx="1393500" cy="1200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FOR SHOWING: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PRESERVE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RESPECT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INTEGRITY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DIVERSITY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EMPATHY</a:t>
              </a:r>
              <a:endParaRPr/>
            </a:p>
          </p:txBody>
        </p:sp>
        <p:sp>
          <p:nvSpPr>
            <p:cNvPr id="264" name="Google Shape;264;p11"/>
            <p:cNvSpPr/>
            <p:nvPr/>
          </p:nvSpPr>
          <p:spPr>
            <a:xfrm>
              <a:off x="998930" y="1222099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5" name="Google Shape;265;p11"/>
            <p:cNvSpPr/>
            <p:nvPr/>
          </p:nvSpPr>
          <p:spPr>
            <a:xfrm>
              <a:off x="998929" y="1432767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6" name="Google Shape;266;p11"/>
            <p:cNvSpPr/>
            <p:nvPr/>
          </p:nvSpPr>
          <p:spPr>
            <a:xfrm>
              <a:off x="998929" y="1636383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7" name="Google Shape;267;p11"/>
            <p:cNvSpPr/>
            <p:nvPr/>
          </p:nvSpPr>
          <p:spPr>
            <a:xfrm>
              <a:off x="998929" y="1848666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8" name="Google Shape;268;p11"/>
            <p:cNvSpPr/>
            <p:nvPr/>
          </p:nvSpPr>
          <p:spPr>
            <a:xfrm>
              <a:off x="997578" y="1012651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269" name="Google Shape;269;p11"/>
          <p:cNvGrpSpPr/>
          <p:nvPr/>
        </p:nvGrpSpPr>
        <p:grpSpPr>
          <a:xfrm>
            <a:off x="5050800" y="2804083"/>
            <a:ext cx="4125600" cy="1996500"/>
            <a:chOff x="454738" y="417774"/>
            <a:chExt cx="4125600" cy="1996500"/>
          </a:xfrm>
        </p:grpSpPr>
        <p:sp>
          <p:nvSpPr>
            <p:cNvPr id="270" name="Google Shape;270;p11"/>
            <p:cNvSpPr txBox="1"/>
            <p:nvPr/>
          </p:nvSpPr>
          <p:spPr>
            <a:xfrm>
              <a:off x="1581539" y="2044974"/>
              <a:ext cx="1915200" cy="369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r>
                <a:rPr lang="en-US" sz="1800">
                  <a:solidFill>
                    <a:schemeClr val="dk1"/>
                  </a:solidFill>
                </a:rPr>
                <a:t>BULL BUCKS</a:t>
              </a:r>
              <a:endParaRPr sz="1800"/>
            </a:p>
          </p:txBody>
        </p:sp>
        <p:sp>
          <p:nvSpPr>
            <p:cNvPr id="271" name="Google Shape;271;p11"/>
            <p:cNvSpPr txBox="1"/>
            <p:nvPr/>
          </p:nvSpPr>
          <p:spPr>
            <a:xfrm>
              <a:off x="454738" y="417774"/>
              <a:ext cx="4125600" cy="230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Times New Roman"/>
                <a:buNone/>
              </a:pPr>
              <a:r>
                <a:rPr lang="en-US" sz="900">
                  <a:solidFill>
                    <a:schemeClr val="dk1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SCHOOL NAME</a:t>
              </a:r>
              <a:endParaRPr sz="900"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272" name="Google Shape;272;p11"/>
            <p:cNvSpPr txBox="1"/>
            <p:nvPr/>
          </p:nvSpPr>
          <p:spPr>
            <a:xfrm>
              <a:off x="997293" y="793105"/>
              <a:ext cx="1393500" cy="1200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FOR SHOWING: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PRESERVE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RESPECT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INTEGRITY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DIVERSITY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EMPATHY</a:t>
              </a:r>
              <a:endParaRPr/>
            </a:p>
          </p:txBody>
        </p:sp>
        <p:sp>
          <p:nvSpPr>
            <p:cNvPr id="273" name="Google Shape;273;p11"/>
            <p:cNvSpPr/>
            <p:nvPr/>
          </p:nvSpPr>
          <p:spPr>
            <a:xfrm>
              <a:off x="998930" y="1222099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4" name="Google Shape;274;p11"/>
            <p:cNvSpPr/>
            <p:nvPr/>
          </p:nvSpPr>
          <p:spPr>
            <a:xfrm>
              <a:off x="998929" y="1432767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5" name="Google Shape;275;p11"/>
            <p:cNvSpPr/>
            <p:nvPr/>
          </p:nvSpPr>
          <p:spPr>
            <a:xfrm>
              <a:off x="998929" y="1636383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6" name="Google Shape;276;p11"/>
            <p:cNvSpPr/>
            <p:nvPr/>
          </p:nvSpPr>
          <p:spPr>
            <a:xfrm>
              <a:off x="998929" y="1848666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7" name="Google Shape;277;p11"/>
            <p:cNvSpPr/>
            <p:nvPr/>
          </p:nvSpPr>
          <p:spPr>
            <a:xfrm>
              <a:off x="997578" y="1012651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278" name="Google Shape;278;p11"/>
          <p:cNvGrpSpPr/>
          <p:nvPr/>
        </p:nvGrpSpPr>
        <p:grpSpPr>
          <a:xfrm>
            <a:off x="5029200" y="5224415"/>
            <a:ext cx="4125600" cy="1996500"/>
            <a:chOff x="454738" y="417774"/>
            <a:chExt cx="4125600" cy="1996500"/>
          </a:xfrm>
        </p:grpSpPr>
        <p:sp>
          <p:nvSpPr>
            <p:cNvPr id="279" name="Google Shape;279;p11"/>
            <p:cNvSpPr txBox="1"/>
            <p:nvPr/>
          </p:nvSpPr>
          <p:spPr>
            <a:xfrm>
              <a:off x="1581539" y="2044974"/>
              <a:ext cx="1915200" cy="369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r>
                <a:rPr lang="en-US" sz="1800">
                  <a:solidFill>
                    <a:schemeClr val="dk1"/>
                  </a:solidFill>
                </a:rPr>
                <a:t>BULL BUCKS</a:t>
              </a:r>
              <a:endParaRPr sz="1800"/>
            </a:p>
          </p:txBody>
        </p:sp>
        <p:sp>
          <p:nvSpPr>
            <p:cNvPr id="280" name="Google Shape;280;p11"/>
            <p:cNvSpPr txBox="1"/>
            <p:nvPr/>
          </p:nvSpPr>
          <p:spPr>
            <a:xfrm>
              <a:off x="454738" y="417774"/>
              <a:ext cx="4125600" cy="230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Times New Roman"/>
                <a:buNone/>
              </a:pPr>
              <a:r>
                <a:rPr lang="en-US" sz="900">
                  <a:solidFill>
                    <a:schemeClr val="dk1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SCHOOL NAME</a:t>
              </a:r>
              <a:endParaRPr sz="900"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281" name="Google Shape;281;p11"/>
            <p:cNvSpPr txBox="1"/>
            <p:nvPr/>
          </p:nvSpPr>
          <p:spPr>
            <a:xfrm>
              <a:off x="997293" y="793105"/>
              <a:ext cx="1393500" cy="1200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FOR SHOWING: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PRESERVE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RESPECT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INTEGRITY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DIVERSITY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EMPATHY</a:t>
              </a:r>
              <a:endParaRPr/>
            </a:p>
          </p:txBody>
        </p:sp>
        <p:sp>
          <p:nvSpPr>
            <p:cNvPr id="282" name="Google Shape;282;p11"/>
            <p:cNvSpPr/>
            <p:nvPr/>
          </p:nvSpPr>
          <p:spPr>
            <a:xfrm>
              <a:off x="998930" y="1222099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83" name="Google Shape;283;p11"/>
            <p:cNvSpPr/>
            <p:nvPr/>
          </p:nvSpPr>
          <p:spPr>
            <a:xfrm>
              <a:off x="998929" y="1432767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84" name="Google Shape;284;p11"/>
            <p:cNvSpPr/>
            <p:nvPr/>
          </p:nvSpPr>
          <p:spPr>
            <a:xfrm>
              <a:off x="998929" y="1636383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85" name="Google Shape;285;p11"/>
            <p:cNvSpPr/>
            <p:nvPr/>
          </p:nvSpPr>
          <p:spPr>
            <a:xfrm>
              <a:off x="998929" y="1848666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86" name="Google Shape;286;p11"/>
            <p:cNvSpPr/>
            <p:nvPr/>
          </p:nvSpPr>
          <p:spPr>
            <a:xfrm>
              <a:off x="997578" y="1012651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90" name="Shape 2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1" name="Google Shape;291;p12"/>
          <p:cNvGrpSpPr/>
          <p:nvPr/>
        </p:nvGrpSpPr>
        <p:grpSpPr>
          <a:xfrm>
            <a:off x="454738" y="417774"/>
            <a:ext cx="4125600" cy="1996500"/>
            <a:chOff x="454738" y="417774"/>
            <a:chExt cx="4125600" cy="1996500"/>
          </a:xfrm>
        </p:grpSpPr>
        <p:sp>
          <p:nvSpPr>
            <p:cNvPr id="292" name="Google Shape;292;p12"/>
            <p:cNvSpPr txBox="1"/>
            <p:nvPr/>
          </p:nvSpPr>
          <p:spPr>
            <a:xfrm>
              <a:off x="1581539" y="2044974"/>
              <a:ext cx="1915200" cy="369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lang="en-US" sz="1800"/>
                <a:t>BULL BUCKS</a:t>
              </a:r>
              <a:endPara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93" name="Google Shape;293;p12"/>
            <p:cNvSpPr txBox="1"/>
            <p:nvPr/>
          </p:nvSpPr>
          <p:spPr>
            <a:xfrm>
              <a:off x="454738" y="417774"/>
              <a:ext cx="4125600" cy="230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Times New Roman"/>
                <a:buNone/>
              </a:pPr>
              <a:r>
                <a:rPr lang="en-US" sz="900">
                  <a:latin typeface="Times New Roman"/>
                  <a:ea typeface="Times New Roman"/>
                  <a:cs typeface="Times New Roman"/>
                  <a:sym typeface="Times New Roman"/>
                </a:rPr>
                <a:t>SCHOOL NAME</a:t>
              </a:r>
              <a:endParaRPr b="0" i="0" sz="900" u="none" cap="none" strike="noStrik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294" name="Google Shape;294;p12"/>
            <p:cNvSpPr txBox="1"/>
            <p:nvPr/>
          </p:nvSpPr>
          <p:spPr>
            <a:xfrm>
              <a:off x="997293" y="793105"/>
              <a:ext cx="1393500" cy="1200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FOR SHOWING: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PRESERVE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RESPECT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INTEGRITY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DIVERSITY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EMPATHY</a:t>
              </a:r>
              <a:endParaRPr/>
            </a:p>
          </p:txBody>
        </p:sp>
        <p:sp>
          <p:nvSpPr>
            <p:cNvPr id="295" name="Google Shape;295;p12"/>
            <p:cNvSpPr/>
            <p:nvPr/>
          </p:nvSpPr>
          <p:spPr>
            <a:xfrm>
              <a:off x="998930" y="1222099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6" name="Google Shape;296;p12"/>
            <p:cNvSpPr/>
            <p:nvPr/>
          </p:nvSpPr>
          <p:spPr>
            <a:xfrm>
              <a:off x="998929" y="1432767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7" name="Google Shape;297;p12"/>
            <p:cNvSpPr/>
            <p:nvPr/>
          </p:nvSpPr>
          <p:spPr>
            <a:xfrm>
              <a:off x="998929" y="1636383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8" name="Google Shape;298;p12"/>
            <p:cNvSpPr/>
            <p:nvPr/>
          </p:nvSpPr>
          <p:spPr>
            <a:xfrm>
              <a:off x="998929" y="1848666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9" name="Google Shape;299;p12"/>
            <p:cNvSpPr/>
            <p:nvPr/>
          </p:nvSpPr>
          <p:spPr>
            <a:xfrm>
              <a:off x="997578" y="1012651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300" name="Google Shape;300;p12"/>
          <p:cNvGrpSpPr/>
          <p:nvPr/>
        </p:nvGrpSpPr>
        <p:grpSpPr>
          <a:xfrm>
            <a:off x="476338" y="2812408"/>
            <a:ext cx="4125600" cy="1996500"/>
            <a:chOff x="454738" y="417774"/>
            <a:chExt cx="4125600" cy="1996500"/>
          </a:xfrm>
        </p:grpSpPr>
        <p:sp>
          <p:nvSpPr>
            <p:cNvPr id="301" name="Google Shape;301;p12"/>
            <p:cNvSpPr txBox="1"/>
            <p:nvPr/>
          </p:nvSpPr>
          <p:spPr>
            <a:xfrm>
              <a:off x="1581539" y="2044974"/>
              <a:ext cx="1915200" cy="369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r>
                <a:rPr lang="en-US" sz="1800">
                  <a:solidFill>
                    <a:schemeClr val="dk1"/>
                  </a:solidFill>
                </a:rPr>
                <a:t>BULL BUCKS</a:t>
              </a:r>
              <a:endParaRPr sz="1800">
                <a:solidFill>
                  <a:schemeClr val="dk1"/>
                </a:solidFill>
              </a:endParaRPr>
            </a:p>
          </p:txBody>
        </p:sp>
        <p:sp>
          <p:nvSpPr>
            <p:cNvPr id="302" name="Google Shape;302;p12"/>
            <p:cNvSpPr txBox="1"/>
            <p:nvPr/>
          </p:nvSpPr>
          <p:spPr>
            <a:xfrm>
              <a:off x="454738" y="417774"/>
              <a:ext cx="4125600" cy="230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Times New Roman"/>
                <a:buNone/>
              </a:pPr>
              <a:r>
                <a:rPr lang="en-US" sz="900">
                  <a:solidFill>
                    <a:schemeClr val="dk1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SCHOOL NAME</a:t>
              </a:r>
              <a:endParaRPr sz="900"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303" name="Google Shape;303;p12"/>
            <p:cNvSpPr txBox="1"/>
            <p:nvPr/>
          </p:nvSpPr>
          <p:spPr>
            <a:xfrm>
              <a:off x="997293" y="793105"/>
              <a:ext cx="1393500" cy="1200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FOR SHOWING: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PRESERVE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RESPECT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INTEGRITY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DIVERSITY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EMPATHY</a:t>
              </a:r>
              <a:endParaRPr/>
            </a:p>
          </p:txBody>
        </p:sp>
        <p:sp>
          <p:nvSpPr>
            <p:cNvPr id="304" name="Google Shape;304;p12"/>
            <p:cNvSpPr/>
            <p:nvPr/>
          </p:nvSpPr>
          <p:spPr>
            <a:xfrm>
              <a:off x="998930" y="1222099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5" name="Google Shape;305;p12"/>
            <p:cNvSpPr/>
            <p:nvPr/>
          </p:nvSpPr>
          <p:spPr>
            <a:xfrm>
              <a:off x="998929" y="1432767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6" name="Google Shape;306;p12"/>
            <p:cNvSpPr/>
            <p:nvPr/>
          </p:nvSpPr>
          <p:spPr>
            <a:xfrm>
              <a:off x="998929" y="1636383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7" name="Google Shape;307;p12"/>
            <p:cNvSpPr/>
            <p:nvPr/>
          </p:nvSpPr>
          <p:spPr>
            <a:xfrm>
              <a:off x="998929" y="1848666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8" name="Google Shape;308;p12"/>
            <p:cNvSpPr/>
            <p:nvPr/>
          </p:nvSpPr>
          <p:spPr>
            <a:xfrm>
              <a:off x="997578" y="1012651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309" name="Google Shape;309;p12"/>
          <p:cNvGrpSpPr/>
          <p:nvPr/>
        </p:nvGrpSpPr>
        <p:grpSpPr>
          <a:xfrm>
            <a:off x="454738" y="5220214"/>
            <a:ext cx="4125600" cy="1996500"/>
            <a:chOff x="454738" y="417774"/>
            <a:chExt cx="4125600" cy="1996500"/>
          </a:xfrm>
        </p:grpSpPr>
        <p:sp>
          <p:nvSpPr>
            <p:cNvPr id="310" name="Google Shape;310;p12"/>
            <p:cNvSpPr txBox="1"/>
            <p:nvPr/>
          </p:nvSpPr>
          <p:spPr>
            <a:xfrm>
              <a:off x="1581539" y="2044974"/>
              <a:ext cx="1915200" cy="369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r>
                <a:rPr lang="en-US" sz="1800">
                  <a:solidFill>
                    <a:schemeClr val="dk1"/>
                  </a:solidFill>
                </a:rPr>
                <a:t>BULL BUCKS</a:t>
              </a:r>
              <a:endParaRPr sz="1800"/>
            </a:p>
          </p:txBody>
        </p:sp>
        <p:sp>
          <p:nvSpPr>
            <p:cNvPr id="311" name="Google Shape;311;p12"/>
            <p:cNvSpPr txBox="1"/>
            <p:nvPr/>
          </p:nvSpPr>
          <p:spPr>
            <a:xfrm>
              <a:off x="454738" y="417774"/>
              <a:ext cx="4125600" cy="230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Times New Roman"/>
                <a:buNone/>
              </a:pPr>
              <a:r>
                <a:rPr lang="en-US" sz="900">
                  <a:solidFill>
                    <a:schemeClr val="dk1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SCHOOL NAME</a:t>
              </a:r>
              <a:endParaRPr sz="900"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312" name="Google Shape;312;p12"/>
            <p:cNvSpPr txBox="1"/>
            <p:nvPr/>
          </p:nvSpPr>
          <p:spPr>
            <a:xfrm>
              <a:off x="997293" y="793105"/>
              <a:ext cx="1393500" cy="1200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FOR SHOWING: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PRESERVE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RESPECT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INTEGRITY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DIVERSITY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EMPATHY</a:t>
              </a:r>
              <a:endParaRPr/>
            </a:p>
          </p:txBody>
        </p:sp>
        <p:sp>
          <p:nvSpPr>
            <p:cNvPr id="313" name="Google Shape;313;p12"/>
            <p:cNvSpPr/>
            <p:nvPr/>
          </p:nvSpPr>
          <p:spPr>
            <a:xfrm>
              <a:off x="998930" y="1222099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14" name="Google Shape;314;p12"/>
            <p:cNvSpPr/>
            <p:nvPr/>
          </p:nvSpPr>
          <p:spPr>
            <a:xfrm>
              <a:off x="998929" y="1432767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15" name="Google Shape;315;p12"/>
            <p:cNvSpPr/>
            <p:nvPr/>
          </p:nvSpPr>
          <p:spPr>
            <a:xfrm>
              <a:off x="998929" y="1636383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16" name="Google Shape;316;p12"/>
            <p:cNvSpPr/>
            <p:nvPr/>
          </p:nvSpPr>
          <p:spPr>
            <a:xfrm>
              <a:off x="998929" y="1848666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17" name="Google Shape;317;p12"/>
            <p:cNvSpPr/>
            <p:nvPr/>
          </p:nvSpPr>
          <p:spPr>
            <a:xfrm>
              <a:off x="997578" y="1012651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318" name="Google Shape;318;p12"/>
          <p:cNvGrpSpPr/>
          <p:nvPr/>
        </p:nvGrpSpPr>
        <p:grpSpPr>
          <a:xfrm>
            <a:off x="5029200" y="409449"/>
            <a:ext cx="4125600" cy="1996500"/>
            <a:chOff x="454738" y="417774"/>
            <a:chExt cx="4125600" cy="1996500"/>
          </a:xfrm>
        </p:grpSpPr>
        <p:sp>
          <p:nvSpPr>
            <p:cNvPr id="319" name="Google Shape;319;p12"/>
            <p:cNvSpPr txBox="1"/>
            <p:nvPr/>
          </p:nvSpPr>
          <p:spPr>
            <a:xfrm>
              <a:off x="1581539" y="2044974"/>
              <a:ext cx="1915200" cy="369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r>
                <a:rPr lang="en-US" sz="1800">
                  <a:solidFill>
                    <a:schemeClr val="dk1"/>
                  </a:solidFill>
                </a:rPr>
                <a:t>BULL BUCKS</a:t>
              </a:r>
              <a:endParaRPr sz="1800"/>
            </a:p>
          </p:txBody>
        </p:sp>
        <p:sp>
          <p:nvSpPr>
            <p:cNvPr id="320" name="Google Shape;320;p12"/>
            <p:cNvSpPr txBox="1"/>
            <p:nvPr/>
          </p:nvSpPr>
          <p:spPr>
            <a:xfrm>
              <a:off x="454738" y="417774"/>
              <a:ext cx="4125600" cy="230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Times New Roman"/>
                <a:buNone/>
              </a:pPr>
              <a:r>
                <a:rPr lang="en-US" sz="900">
                  <a:solidFill>
                    <a:schemeClr val="dk1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SCHOOL NAME</a:t>
              </a:r>
              <a:endParaRPr sz="900"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321" name="Google Shape;321;p12"/>
            <p:cNvSpPr txBox="1"/>
            <p:nvPr/>
          </p:nvSpPr>
          <p:spPr>
            <a:xfrm>
              <a:off x="997293" y="793105"/>
              <a:ext cx="1393500" cy="1200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FOR SHOWING: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PRESERVE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RESPECT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INTEGRITY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DIVERSITY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EMPATHY</a:t>
              </a:r>
              <a:endParaRPr/>
            </a:p>
          </p:txBody>
        </p:sp>
        <p:sp>
          <p:nvSpPr>
            <p:cNvPr id="322" name="Google Shape;322;p12"/>
            <p:cNvSpPr/>
            <p:nvPr/>
          </p:nvSpPr>
          <p:spPr>
            <a:xfrm>
              <a:off x="998930" y="1222099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23" name="Google Shape;323;p12"/>
            <p:cNvSpPr/>
            <p:nvPr/>
          </p:nvSpPr>
          <p:spPr>
            <a:xfrm>
              <a:off x="998929" y="1432767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24" name="Google Shape;324;p12"/>
            <p:cNvSpPr/>
            <p:nvPr/>
          </p:nvSpPr>
          <p:spPr>
            <a:xfrm>
              <a:off x="998929" y="1636383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25" name="Google Shape;325;p12"/>
            <p:cNvSpPr/>
            <p:nvPr/>
          </p:nvSpPr>
          <p:spPr>
            <a:xfrm>
              <a:off x="998929" y="1848666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26" name="Google Shape;326;p12"/>
            <p:cNvSpPr/>
            <p:nvPr/>
          </p:nvSpPr>
          <p:spPr>
            <a:xfrm>
              <a:off x="997578" y="1012651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327" name="Google Shape;327;p12"/>
          <p:cNvGrpSpPr/>
          <p:nvPr/>
        </p:nvGrpSpPr>
        <p:grpSpPr>
          <a:xfrm>
            <a:off x="5050800" y="2804083"/>
            <a:ext cx="4125600" cy="1996500"/>
            <a:chOff x="454738" y="417774"/>
            <a:chExt cx="4125600" cy="1996500"/>
          </a:xfrm>
        </p:grpSpPr>
        <p:sp>
          <p:nvSpPr>
            <p:cNvPr id="328" name="Google Shape;328;p12"/>
            <p:cNvSpPr txBox="1"/>
            <p:nvPr/>
          </p:nvSpPr>
          <p:spPr>
            <a:xfrm>
              <a:off x="1581539" y="2044974"/>
              <a:ext cx="1915200" cy="369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r>
                <a:rPr lang="en-US" sz="1800">
                  <a:solidFill>
                    <a:schemeClr val="dk1"/>
                  </a:solidFill>
                </a:rPr>
                <a:t>BULL BUCKS</a:t>
              </a:r>
              <a:endParaRPr sz="1800"/>
            </a:p>
          </p:txBody>
        </p:sp>
        <p:sp>
          <p:nvSpPr>
            <p:cNvPr id="329" name="Google Shape;329;p12"/>
            <p:cNvSpPr txBox="1"/>
            <p:nvPr/>
          </p:nvSpPr>
          <p:spPr>
            <a:xfrm>
              <a:off x="454738" y="417774"/>
              <a:ext cx="4125600" cy="230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Times New Roman"/>
                <a:buNone/>
              </a:pPr>
              <a:r>
                <a:rPr lang="en-US" sz="900">
                  <a:solidFill>
                    <a:schemeClr val="dk1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SCHOOL NAME</a:t>
              </a:r>
              <a:endParaRPr sz="900"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330" name="Google Shape;330;p12"/>
            <p:cNvSpPr txBox="1"/>
            <p:nvPr/>
          </p:nvSpPr>
          <p:spPr>
            <a:xfrm>
              <a:off x="997293" y="793105"/>
              <a:ext cx="1393500" cy="1200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FOR SHOWING: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PRESERVE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RESPECT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INTEGRITY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DIVERSITY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EMPATHY</a:t>
              </a:r>
              <a:endParaRPr/>
            </a:p>
          </p:txBody>
        </p:sp>
        <p:sp>
          <p:nvSpPr>
            <p:cNvPr id="331" name="Google Shape;331;p12"/>
            <p:cNvSpPr/>
            <p:nvPr/>
          </p:nvSpPr>
          <p:spPr>
            <a:xfrm>
              <a:off x="998930" y="1222099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32" name="Google Shape;332;p12"/>
            <p:cNvSpPr/>
            <p:nvPr/>
          </p:nvSpPr>
          <p:spPr>
            <a:xfrm>
              <a:off x="998929" y="1432767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33" name="Google Shape;333;p12"/>
            <p:cNvSpPr/>
            <p:nvPr/>
          </p:nvSpPr>
          <p:spPr>
            <a:xfrm>
              <a:off x="998929" y="1636383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34" name="Google Shape;334;p12"/>
            <p:cNvSpPr/>
            <p:nvPr/>
          </p:nvSpPr>
          <p:spPr>
            <a:xfrm>
              <a:off x="998929" y="1848666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35" name="Google Shape;335;p12"/>
            <p:cNvSpPr/>
            <p:nvPr/>
          </p:nvSpPr>
          <p:spPr>
            <a:xfrm>
              <a:off x="997578" y="1012651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336" name="Google Shape;336;p12"/>
          <p:cNvGrpSpPr/>
          <p:nvPr/>
        </p:nvGrpSpPr>
        <p:grpSpPr>
          <a:xfrm>
            <a:off x="5029200" y="5224415"/>
            <a:ext cx="4125600" cy="1996500"/>
            <a:chOff x="454738" y="417774"/>
            <a:chExt cx="4125600" cy="1996500"/>
          </a:xfrm>
        </p:grpSpPr>
        <p:sp>
          <p:nvSpPr>
            <p:cNvPr id="337" name="Google Shape;337;p12"/>
            <p:cNvSpPr txBox="1"/>
            <p:nvPr/>
          </p:nvSpPr>
          <p:spPr>
            <a:xfrm>
              <a:off x="1581539" y="2044974"/>
              <a:ext cx="1915200" cy="369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Arial"/>
                <a:buNone/>
              </a:pPr>
              <a:r>
                <a:rPr lang="en-US" sz="1800">
                  <a:solidFill>
                    <a:schemeClr val="dk1"/>
                  </a:solidFill>
                </a:rPr>
                <a:t>BULL BUCKS</a:t>
              </a:r>
              <a:endParaRPr sz="1800"/>
            </a:p>
          </p:txBody>
        </p:sp>
        <p:sp>
          <p:nvSpPr>
            <p:cNvPr id="338" name="Google Shape;338;p12"/>
            <p:cNvSpPr txBox="1"/>
            <p:nvPr/>
          </p:nvSpPr>
          <p:spPr>
            <a:xfrm>
              <a:off x="454738" y="417774"/>
              <a:ext cx="4125600" cy="230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Times New Roman"/>
                <a:buNone/>
              </a:pPr>
              <a:r>
                <a:rPr lang="en-US" sz="900">
                  <a:solidFill>
                    <a:schemeClr val="dk1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SCHOOL NAME</a:t>
              </a:r>
              <a:endParaRPr sz="900"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339" name="Google Shape;339;p12"/>
            <p:cNvSpPr txBox="1"/>
            <p:nvPr/>
          </p:nvSpPr>
          <p:spPr>
            <a:xfrm>
              <a:off x="997293" y="793105"/>
              <a:ext cx="1393500" cy="1200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45700" spcFirstLastPara="1" rIns="45700" wrap="square" tIns="4570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FOR SHOWING: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PRESERVE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RESPECT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INTEGRITY</a:t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DIVERSITY</a:t>
              </a:r>
              <a:endParaRPr/>
            </a:p>
            <a:p>
              <a:pPr indent="0" lvl="0" marL="0" marR="0" rtl="0" algn="l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900"/>
                <a:buFont typeface="Calibri"/>
                <a:buNone/>
              </a:pPr>
              <a:r>
                <a:rPr b="0" i="0" lang="en-US" sz="900" u="none" cap="none" strike="noStrike">
                  <a:solidFill>
                    <a:srgbClr val="000000"/>
                  </a:solidFill>
                  <a:latin typeface="Calibri"/>
                  <a:ea typeface="Calibri"/>
                  <a:cs typeface="Calibri"/>
                  <a:sym typeface="Calibri"/>
                </a:rPr>
                <a:t>    EMPATHY</a:t>
              </a:r>
              <a:endParaRPr/>
            </a:p>
          </p:txBody>
        </p:sp>
        <p:sp>
          <p:nvSpPr>
            <p:cNvPr id="340" name="Google Shape;340;p12"/>
            <p:cNvSpPr/>
            <p:nvPr/>
          </p:nvSpPr>
          <p:spPr>
            <a:xfrm>
              <a:off x="998930" y="1222099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41" name="Google Shape;341;p12"/>
            <p:cNvSpPr/>
            <p:nvPr/>
          </p:nvSpPr>
          <p:spPr>
            <a:xfrm>
              <a:off x="998929" y="1432767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42" name="Google Shape;342;p12"/>
            <p:cNvSpPr/>
            <p:nvPr/>
          </p:nvSpPr>
          <p:spPr>
            <a:xfrm>
              <a:off x="998929" y="1636383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43" name="Google Shape;343;p12"/>
            <p:cNvSpPr/>
            <p:nvPr/>
          </p:nvSpPr>
          <p:spPr>
            <a:xfrm>
              <a:off x="998929" y="1848666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44" name="Google Shape;344;p12"/>
            <p:cNvSpPr/>
            <p:nvPr/>
          </p:nvSpPr>
          <p:spPr>
            <a:xfrm>
              <a:off x="997578" y="1012651"/>
              <a:ext cx="124686" cy="124686"/>
            </a:xfrm>
            <a:custGeom>
              <a:rect b="b" l="l" r="r" t="t"/>
              <a:pathLst>
                <a:path extrusionOk="0" h="21600" w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45700" lIns="45700" spcFirstLastPara="1" rIns="45700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48" name="Shape 3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9" name="Google Shape;349;p1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0058400" cy="7772398"/>
          </a:xfrm>
          <a:prstGeom prst="rect">
            <a:avLst/>
          </a:prstGeom>
          <a:noFill/>
          <a:ln>
            <a:noFill/>
          </a:ln>
        </p:spPr>
      </p:pic>
      <p:pic>
        <p:nvPicPr>
          <p:cNvPr id="350" name="Google Shape;350;p1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444" y="0"/>
            <a:ext cx="10055511" cy="7772399"/>
          </a:xfrm>
          <a:prstGeom prst="rect">
            <a:avLst/>
          </a:prstGeom>
          <a:noFill/>
          <a:ln>
            <a:noFill/>
          </a:ln>
        </p:spPr>
      </p:pic>
      <p:pic>
        <p:nvPicPr>
          <p:cNvPr id="351" name="Google Shape;351;p13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41279" y="330950"/>
            <a:ext cx="9040425" cy="7100475"/>
          </a:xfrm>
          <a:prstGeom prst="rect">
            <a:avLst/>
          </a:prstGeom>
          <a:noFill/>
          <a:ln>
            <a:noFill/>
          </a:ln>
        </p:spPr>
      </p:pic>
      <p:pic>
        <p:nvPicPr>
          <p:cNvPr id="352" name="Google Shape;352;p13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441279" y="330950"/>
            <a:ext cx="9040425" cy="7100474"/>
          </a:xfrm>
          <a:prstGeom prst="rect">
            <a:avLst/>
          </a:prstGeom>
          <a:noFill/>
          <a:ln>
            <a:noFill/>
          </a:ln>
        </p:spPr>
      </p:pic>
      <p:pic>
        <p:nvPicPr>
          <p:cNvPr id="353" name="Google Shape;353;p13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441279" y="330950"/>
            <a:ext cx="9040425" cy="7100474"/>
          </a:xfrm>
          <a:prstGeom prst="rect">
            <a:avLst/>
          </a:prstGeom>
          <a:noFill/>
          <a:ln>
            <a:noFill/>
          </a:ln>
        </p:spPr>
      </p:pic>
      <p:pic>
        <p:nvPicPr>
          <p:cNvPr id="354" name="Google Shape;354;p13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441279" y="330950"/>
            <a:ext cx="9040425" cy="7100474"/>
          </a:xfrm>
          <a:prstGeom prst="rect">
            <a:avLst/>
          </a:prstGeom>
          <a:noFill/>
          <a:ln>
            <a:noFill/>
          </a:ln>
        </p:spPr>
      </p:pic>
      <p:pic>
        <p:nvPicPr>
          <p:cNvPr id="355" name="Google Shape;355;p13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441279" y="330950"/>
            <a:ext cx="9040425" cy="71004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59" name="Shape 3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0" name="Google Shape;360;p1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-1" y="0"/>
            <a:ext cx="10058401" cy="7772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61" name="Google Shape;361;p1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444" y="0"/>
            <a:ext cx="10055511" cy="7772399"/>
          </a:xfrm>
          <a:prstGeom prst="rect">
            <a:avLst/>
          </a:prstGeom>
          <a:noFill/>
          <a:ln>
            <a:noFill/>
          </a:ln>
        </p:spPr>
      </p:pic>
      <p:pic>
        <p:nvPicPr>
          <p:cNvPr id="362" name="Google Shape;362;p1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23100" y="4"/>
            <a:ext cx="9197200" cy="7431425"/>
          </a:xfrm>
          <a:prstGeom prst="rect">
            <a:avLst/>
          </a:prstGeom>
          <a:noFill/>
          <a:ln>
            <a:noFill/>
          </a:ln>
        </p:spPr>
      </p:pic>
      <p:pic>
        <p:nvPicPr>
          <p:cNvPr id="363" name="Google Shape;363;p14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423100" y="4"/>
            <a:ext cx="9197200" cy="7431439"/>
          </a:xfrm>
          <a:prstGeom prst="rect">
            <a:avLst/>
          </a:prstGeom>
          <a:noFill/>
          <a:ln>
            <a:noFill/>
          </a:ln>
        </p:spPr>
      </p:pic>
      <p:pic>
        <p:nvPicPr>
          <p:cNvPr id="364" name="Google Shape;364;p14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423100" y="4"/>
            <a:ext cx="9197200" cy="7431439"/>
          </a:xfrm>
          <a:prstGeom prst="rect">
            <a:avLst/>
          </a:prstGeom>
          <a:noFill/>
          <a:ln>
            <a:noFill/>
          </a:ln>
        </p:spPr>
      </p:pic>
      <p:pic>
        <p:nvPicPr>
          <p:cNvPr id="365" name="Google Shape;365;p14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423100" y="4"/>
            <a:ext cx="9197200" cy="7431439"/>
          </a:xfrm>
          <a:prstGeom prst="rect">
            <a:avLst/>
          </a:prstGeom>
          <a:noFill/>
          <a:ln>
            <a:noFill/>
          </a:ln>
        </p:spPr>
      </p:pic>
      <p:pic>
        <p:nvPicPr>
          <p:cNvPr id="366" name="Google Shape;366;p14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423100" y="4"/>
            <a:ext cx="9197200" cy="743143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70" name="Shape 3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1" name="Google Shape;371;p1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0058400" cy="7772399"/>
          </a:xfrm>
          <a:prstGeom prst="rect">
            <a:avLst/>
          </a:prstGeom>
          <a:noFill/>
          <a:ln>
            <a:noFill/>
          </a:ln>
        </p:spPr>
      </p:pic>
      <p:pic>
        <p:nvPicPr>
          <p:cNvPr id="372" name="Google Shape;372;p1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444" y="0"/>
            <a:ext cx="10055511" cy="7772399"/>
          </a:xfrm>
          <a:prstGeom prst="rect">
            <a:avLst/>
          </a:prstGeom>
          <a:noFill/>
          <a:ln>
            <a:noFill/>
          </a:ln>
        </p:spPr>
      </p:pic>
      <p:pic>
        <p:nvPicPr>
          <p:cNvPr id="373" name="Google Shape;373;p15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21575" y="311600"/>
            <a:ext cx="9125951" cy="7117725"/>
          </a:xfrm>
          <a:prstGeom prst="rect">
            <a:avLst/>
          </a:prstGeom>
          <a:noFill/>
          <a:ln>
            <a:noFill/>
          </a:ln>
        </p:spPr>
      </p:pic>
      <p:pic>
        <p:nvPicPr>
          <p:cNvPr id="374" name="Google Shape;374;p15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421575" y="311600"/>
            <a:ext cx="9125951" cy="7117733"/>
          </a:xfrm>
          <a:prstGeom prst="rect">
            <a:avLst/>
          </a:prstGeom>
          <a:noFill/>
          <a:ln>
            <a:noFill/>
          </a:ln>
        </p:spPr>
      </p:pic>
      <p:pic>
        <p:nvPicPr>
          <p:cNvPr id="375" name="Google Shape;375;p15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421575" y="311600"/>
            <a:ext cx="9125940" cy="7117725"/>
          </a:xfrm>
          <a:prstGeom prst="rect">
            <a:avLst/>
          </a:prstGeom>
          <a:noFill/>
          <a:ln>
            <a:noFill/>
          </a:ln>
        </p:spPr>
      </p:pic>
      <p:pic>
        <p:nvPicPr>
          <p:cNvPr id="376" name="Google Shape;376;p15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421575" y="311600"/>
            <a:ext cx="9125951" cy="7117733"/>
          </a:xfrm>
          <a:prstGeom prst="rect">
            <a:avLst/>
          </a:prstGeom>
          <a:noFill/>
          <a:ln>
            <a:noFill/>
          </a:ln>
        </p:spPr>
      </p:pic>
      <p:pic>
        <p:nvPicPr>
          <p:cNvPr id="377" name="Google Shape;377;p15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421575" y="311600"/>
            <a:ext cx="9125951" cy="711773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Office Theme">
  <a:themeElements>
    <a:clrScheme name="Office Them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000FF"/>
      </a:hlink>
      <a:folHlink>
        <a:srgbClr val="FF00FF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Office Theme">
  <a:themeElements>
    <a:clrScheme name="Office Them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000FF"/>
      </a:hlink>
      <a:folHlink>
        <a:srgbClr val="FF00FF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