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6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bird on paper money&#10;&#10;Description automatically generated with medium confidence">
            <a:extLst>
              <a:ext uri="{FF2B5EF4-FFF2-40B4-BE49-F238E27FC236}">
                <a16:creationId xmlns:a16="http://schemas.microsoft.com/office/drawing/2014/main" id="{B1A32225-4BBF-3DDF-BB33-F54F5D95BF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a paper money&#10;&#10;Description automatically generated with medium confidence">
            <a:extLst>
              <a:ext uri="{FF2B5EF4-FFF2-40B4-BE49-F238E27FC236}">
                <a16:creationId xmlns:a16="http://schemas.microsoft.com/office/drawing/2014/main" id="{929F8C36-3FF0-54DF-22CF-F8673A39C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a paper money&#10;&#10;Description automatically generated with medium confidence">
            <a:extLst>
              <a:ext uri="{FF2B5EF4-FFF2-40B4-BE49-F238E27FC236}">
                <a16:creationId xmlns:a16="http://schemas.microsoft.com/office/drawing/2014/main" id="{F4DBDC9F-8329-1446-008F-BA5029D5E6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paper money&#10;&#10;Description automatically generated">
            <a:extLst>
              <a:ext uri="{FF2B5EF4-FFF2-40B4-BE49-F238E27FC236}">
                <a16:creationId xmlns:a16="http://schemas.microsoft.com/office/drawing/2014/main" id="{893337FE-26F2-F46F-8202-240A8AF9E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paper money&#10;&#10;Description automatically generated with medium confidence">
            <a:extLst>
              <a:ext uri="{FF2B5EF4-FFF2-40B4-BE49-F238E27FC236}">
                <a16:creationId xmlns:a16="http://schemas.microsoft.com/office/drawing/2014/main" id="{91474B52-8F38-53D4-63FA-0385EBB64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CARDINAL BILLS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4B091B-A7A2-2BC0-EA0D-04A9C249E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F762EF-036D-49E3-70AD-12F74CB16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36014D-47EA-F25E-5FA3-2A4F46270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8</cp:revision>
  <dcterms:modified xsi:type="dcterms:W3CDTF">2024-11-06T19:45:09Z</dcterms:modified>
</cp:coreProperties>
</file>