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6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4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</p:sldIdLst>
  <p:sldSz cy="7772400" cx="100584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2" Type="http://schemas.openxmlformats.org/officeDocument/2006/relationships/slide" Target="slides/slide8.xml"/><Relationship Id="rId9" Type="http://schemas.openxmlformats.org/officeDocument/2006/relationships/slide" Target="slides/slide5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" name="Google Shape;55;p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3" name="Google Shape;113;p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1" name="Google Shape;171;p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9" name="Google Shape;229;p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5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5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7" name="Google Shape;287;p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3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p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5" name="Google Shape;345;p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8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p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0" name="Google Shape;350;p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3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p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5" name="Google Shape;355;p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2.jpg"/><Relationship Id="rId3" Type="http://schemas.openxmlformats.org/officeDocument/2006/relationships/image" Target="../media/image4.jpg"/><Relationship Id="rId4" Type="http://schemas.openxmlformats.org/officeDocument/2006/relationships/image" Target="../media/image3.jpg"/><Relationship Id="rId9" Type="http://schemas.openxmlformats.org/officeDocument/2006/relationships/image" Target="../media/image16.jpg"/><Relationship Id="rId5" Type="http://schemas.openxmlformats.org/officeDocument/2006/relationships/image" Target="../media/image10.jpg"/><Relationship Id="rId6" Type="http://schemas.openxmlformats.org/officeDocument/2006/relationships/image" Target="../media/image5.jpg"/><Relationship Id="rId7" Type="http://schemas.openxmlformats.org/officeDocument/2006/relationships/image" Target="../media/image11.jpg"/><Relationship Id="rId8" Type="http://schemas.openxmlformats.org/officeDocument/2006/relationships/image" Target="../media/image17.jp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8.jpg"/><Relationship Id="rId3" Type="http://schemas.openxmlformats.org/officeDocument/2006/relationships/image" Target="../media/image6.jpg"/><Relationship Id="rId4" Type="http://schemas.openxmlformats.org/officeDocument/2006/relationships/image" Target="../media/image15.jpg"/><Relationship Id="rId9" Type="http://schemas.openxmlformats.org/officeDocument/2006/relationships/image" Target="../media/image14.jpg"/><Relationship Id="rId5" Type="http://schemas.openxmlformats.org/officeDocument/2006/relationships/image" Target="../media/image7.jpg"/><Relationship Id="rId6" Type="http://schemas.openxmlformats.org/officeDocument/2006/relationships/image" Target="../media/image9.jpg"/><Relationship Id="rId7" Type="http://schemas.openxmlformats.org/officeDocument/2006/relationships/image" Target="../media/image1.jpg"/><Relationship Id="rId8" Type="http://schemas.openxmlformats.org/officeDocument/2006/relationships/image" Target="../media/image12.jp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3.jpg"/><Relationship Id="rId3" Type="http://schemas.openxmlformats.org/officeDocument/2006/relationships/image" Target="../media/image13.jpg"/><Relationship Id="rId4" Type="http://schemas.openxmlformats.org/officeDocument/2006/relationships/image" Target="../media/image2.jpg"/><Relationship Id="rId9" Type="http://schemas.openxmlformats.org/officeDocument/2006/relationships/image" Target="../media/image30.jpg"/><Relationship Id="rId5" Type="http://schemas.openxmlformats.org/officeDocument/2006/relationships/image" Target="../media/image8.jpg"/><Relationship Id="rId6" Type="http://schemas.openxmlformats.org/officeDocument/2006/relationships/image" Target="../media/image18.jpg"/><Relationship Id="rId7" Type="http://schemas.openxmlformats.org/officeDocument/2006/relationships/image" Target="../media/image19.jpg"/><Relationship Id="rId8" Type="http://schemas.openxmlformats.org/officeDocument/2006/relationships/image" Target="../media/image20.jp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3.jpg"/><Relationship Id="rId3" Type="http://schemas.openxmlformats.org/officeDocument/2006/relationships/image" Target="../media/image25.jpg"/><Relationship Id="rId4" Type="http://schemas.openxmlformats.org/officeDocument/2006/relationships/image" Target="../media/image22.jpg"/><Relationship Id="rId9" Type="http://schemas.openxmlformats.org/officeDocument/2006/relationships/image" Target="../media/image34.jpg"/><Relationship Id="rId5" Type="http://schemas.openxmlformats.org/officeDocument/2006/relationships/image" Target="../media/image21.jpg"/><Relationship Id="rId6" Type="http://schemas.openxmlformats.org/officeDocument/2006/relationships/image" Target="../media/image26.jpg"/><Relationship Id="rId7" Type="http://schemas.openxmlformats.org/officeDocument/2006/relationships/image" Target="../media/image23.jpg"/><Relationship Id="rId8" Type="http://schemas.openxmlformats.org/officeDocument/2006/relationships/image" Target="../media/image28.jp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2.jpg"/><Relationship Id="rId3" Type="http://schemas.openxmlformats.org/officeDocument/2006/relationships/image" Target="../media/image27.jpg"/><Relationship Id="rId4" Type="http://schemas.openxmlformats.org/officeDocument/2006/relationships/image" Target="../media/image24.jpg"/><Relationship Id="rId9" Type="http://schemas.openxmlformats.org/officeDocument/2006/relationships/image" Target="../media/image35.jpg"/><Relationship Id="rId5" Type="http://schemas.openxmlformats.org/officeDocument/2006/relationships/image" Target="../media/image31.jpg"/><Relationship Id="rId6" Type="http://schemas.openxmlformats.org/officeDocument/2006/relationships/image" Target="../media/image29.jpg"/><Relationship Id="rId7" Type="http://schemas.openxmlformats.org/officeDocument/2006/relationships/image" Target="../media/image37.jpg"/><Relationship Id="rId8" Type="http://schemas.openxmlformats.org/officeDocument/2006/relationships/image" Target="../media/image39.jp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x">
  <p:cSld name="TITLE_AND_BODY">
    <p:spTree>
      <p:nvGrpSpPr>
        <p:cNvPr id="6" name="Shape 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artoon of a bird on money&#10;&#10;Description automatically generated with medium confidence" id="7" name="Google Shape;7;p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1" y="0"/>
            <a:ext cx="10058401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oogle Shape;8;p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9;p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10;p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oogle Shape;11;p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oogle Shape;12;p2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oogle Shape;13;p2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Google Shape;14;p2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showMasterSp="0">
  <p:cSld name="Title and Content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artoon of a bird on money&#10;&#10;Description automatically generated with medium confidence" id="16" name="Google Shape;16;p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0058400" cy="7772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Google Shape;17;p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Google Shape;18;p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Google Shape;19;p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20;p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Google Shape;21;p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Google Shape;22;p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Google Shape;23;p3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showMasterSp="0">
  <p:cSld name="Section Header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artoon of a bird on a dollar bill&#10;&#10;Description automatically generated" id="25" name="Google Shape;25;p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0058400" cy="7772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Google Shape;26;p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Google Shape;27;p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Google Shape;28;p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" name="Google Shape;29;p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" name="Google Shape;30;p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" name="Google Shape;31;p4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0" y="0"/>
            <a:ext cx="10058400" cy="7772395"/>
          </a:xfrm>
          <a:prstGeom prst="rect">
            <a:avLst/>
          </a:prstGeom>
          <a:noFill/>
          <a:ln>
            <a:noFill/>
          </a:ln>
        </p:spPr>
      </p:pic>
      <p:pic>
        <p:nvPicPr>
          <p:cNvPr id="32" name="Google Shape;32;p4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showMasterSp="0">
  <p:cSld name="Two Content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artoon of a bird on money&#10;&#10;Description automatically generated with medium confidence" id="34" name="Google Shape;34;p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0058400" cy="7772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" name="Google Shape;35;p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6" name="Google Shape;36;p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7" name="Google Shape;37;p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8" name="Google Shape;38;p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9" name="Google Shape;39;p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0" name="Google Shape;40;p5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1" name="Google Shape;41;p5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showMasterSp="0">
  <p:cSld name="Comparison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Google Shape;43;p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0058400" cy="7772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44" name="Google Shape;44;p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5" name="Google Shape;45;p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6" name="Google Shape;46;p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7" name="Google Shape;47;p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8" name="Google Shape;48;p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9" name="Google Shape;49;p6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" name="Google Shape;50;p6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showMasterSp="0">
  <p:cSld name="Blank"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7"/>
          <p:cNvSpPr txBox="1"/>
          <p:nvPr>
            <p:ph idx="12" type="sldNum"/>
          </p:nvPr>
        </p:nvSpPr>
        <p:spPr>
          <a:xfrm>
            <a:off x="9089583" y="7269798"/>
            <a:ext cx="277302" cy="28194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41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6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40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Google Shape;57;p8"/>
          <p:cNvGrpSpPr/>
          <p:nvPr/>
        </p:nvGrpSpPr>
        <p:grpSpPr>
          <a:xfrm>
            <a:off x="454738" y="417774"/>
            <a:ext cx="4125602" cy="1996500"/>
            <a:chOff x="454738" y="417774"/>
            <a:chExt cx="4125602" cy="1996500"/>
          </a:xfrm>
        </p:grpSpPr>
        <p:sp>
          <p:nvSpPr>
            <p:cNvPr id="58" name="Google Shape;58;p8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800"/>
                <a:t>CHEETAH CASH</a:t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" name="Google Shape;59;p8"/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Times New Roman"/>
                <a:buNone/>
              </a:pPr>
              <a:r>
                <a:rPr lang="en-US" sz="900"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b="0" i="0" sz="9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60" name="Google Shape;60;p8"/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61" name="Google Shape;61;p8"/>
            <p:cNvSpPr/>
            <p:nvPr/>
          </p:nvSpPr>
          <p:spPr>
            <a:xfrm>
              <a:off x="998930" y="1222099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2" name="Google Shape;62;p8"/>
            <p:cNvSpPr/>
            <p:nvPr/>
          </p:nvSpPr>
          <p:spPr>
            <a:xfrm>
              <a:off x="998929" y="1432767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3" name="Google Shape;63;p8"/>
            <p:cNvSpPr/>
            <p:nvPr/>
          </p:nvSpPr>
          <p:spPr>
            <a:xfrm>
              <a:off x="998929" y="1636383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4" name="Google Shape;64;p8"/>
            <p:cNvSpPr/>
            <p:nvPr/>
          </p:nvSpPr>
          <p:spPr>
            <a:xfrm>
              <a:off x="998929" y="1848666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5" name="Google Shape;65;p8"/>
            <p:cNvSpPr/>
            <p:nvPr/>
          </p:nvSpPr>
          <p:spPr>
            <a:xfrm>
              <a:off x="997578" y="1012651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66" name="Google Shape;66;p8"/>
          <p:cNvGrpSpPr/>
          <p:nvPr/>
        </p:nvGrpSpPr>
        <p:grpSpPr>
          <a:xfrm>
            <a:off x="476338" y="2812408"/>
            <a:ext cx="4125600" cy="1996500"/>
            <a:chOff x="454738" y="417774"/>
            <a:chExt cx="4125600" cy="1996500"/>
          </a:xfrm>
        </p:grpSpPr>
        <p:sp>
          <p:nvSpPr>
            <p:cNvPr id="67" name="Google Shape;67;p8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CHEETAH CASH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68" name="Google Shape;68;p8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69" name="Google Shape;69;p8"/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70" name="Google Shape;70;p8"/>
            <p:cNvSpPr/>
            <p:nvPr/>
          </p:nvSpPr>
          <p:spPr>
            <a:xfrm>
              <a:off x="998930" y="1222099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" name="Google Shape;71;p8"/>
            <p:cNvSpPr/>
            <p:nvPr/>
          </p:nvSpPr>
          <p:spPr>
            <a:xfrm>
              <a:off x="998929" y="1432767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" name="Google Shape;72;p8"/>
            <p:cNvSpPr/>
            <p:nvPr/>
          </p:nvSpPr>
          <p:spPr>
            <a:xfrm>
              <a:off x="998929" y="1636383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" name="Google Shape;73;p8"/>
            <p:cNvSpPr/>
            <p:nvPr/>
          </p:nvSpPr>
          <p:spPr>
            <a:xfrm>
              <a:off x="998929" y="1848666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" name="Google Shape;74;p8"/>
            <p:cNvSpPr/>
            <p:nvPr/>
          </p:nvSpPr>
          <p:spPr>
            <a:xfrm>
              <a:off x="997578" y="1012651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5" name="Google Shape;75;p8"/>
          <p:cNvGrpSpPr/>
          <p:nvPr/>
        </p:nvGrpSpPr>
        <p:grpSpPr>
          <a:xfrm>
            <a:off x="454738" y="5220214"/>
            <a:ext cx="4125600" cy="1996500"/>
            <a:chOff x="454738" y="417774"/>
            <a:chExt cx="4125600" cy="1996500"/>
          </a:xfrm>
        </p:grpSpPr>
        <p:sp>
          <p:nvSpPr>
            <p:cNvPr id="76" name="Google Shape;76;p8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CHEETAH CASH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77" name="Google Shape;77;p8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78" name="Google Shape;78;p8"/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79" name="Google Shape;79;p8"/>
            <p:cNvSpPr/>
            <p:nvPr/>
          </p:nvSpPr>
          <p:spPr>
            <a:xfrm>
              <a:off x="998930" y="1222099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" name="Google Shape;80;p8"/>
            <p:cNvSpPr/>
            <p:nvPr/>
          </p:nvSpPr>
          <p:spPr>
            <a:xfrm>
              <a:off x="998929" y="1432767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" name="Google Shape;81;p8"/>
            <p:cNvSpPr/>
            <p:nvPr/>
          </p:nvSpPr>
          <p:spPr>
            <a:xfrm>
              <a:off x="998929" y="1636383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" name="Google Shape;82;p8"/>
            <p:cNvSpPr/>
            <p:nvPr/>
          </p:nvSpPr>
          <p:spPr>
            <a:xfrm>
              <a:off x="998929" y="1848666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" name="Google Shape;83;p8"/>
            <p:cNvSpPr/>
            <p:nvPr/>
          </p:nvSpPr>
          <p:spPr>
            <a:xfrm>
              <a:off x="997578" y="1012651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84" name="Google Shape;84;p8"/>
          <p:cNvGrpSpPr/>
          <p:nvPr/>
        </p:nvGrpSpPr>
        <p:grpSpPr>
          <a:xfrm>
            <a:off x="5029200" y="409449"/>
            <a:ext cx="4125600" cy="1996500"/>
            <a:chOff x="454738" y="417774"/>
            <a:chExt cx="4125600" cy="1996500"/>
          </a:xfrm>
        </p:grpSpPr>
        <p:sp>
          <p:nvSpPr>
            <p:cNvPr id="85" name="Google Shape;85;p8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CHEETAH CASH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86" name="Google Shape;86;p8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87" name="Google Shape;87;p8"/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88" name="Google Shape;88;p8"/>
            <p:cNvSpPr/>
            <p:nvPr/>
          </p:nvSpPr>
          <p:spPr>
            <a:xfrm>
              <a:off x="998930" y="1222099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" name="Google Shape;89;p8"/>
            <p:cNvSpPr/>
            <p:nvPr/>
          </p:nvSpPr>
          <p:spPr>
            <a:xfrm>
              <a:off x="998929" y="1432767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" name="Google Shape;90;p8"/>
            <p:cNvSpPr/>
            <p:nvPr/>
          </p:nvSpPr>
          <p:spPr>
            <a:xfrm>
              <a:off x="998929" y="1636383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" name="Google Shape;91;p8"/>
            <p:cNvSpPr/>
            <p:nvPr/>
          </p:nvSpPr>
          <p:spPr>
            <a:xfrm>
              <a:off x="998929" y="1848666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" name="Google Shape;92;p8"/>
            <p:cNvSpPr/>
            <p:nvPr/>
          </p:nvSpPr>
          <p:spPr>
            <a:xfrm>
              <a:off x="997578" y="1012651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93" name="Google Shape;93;p8"/>
          <p:cNvGrpSpPr/>
          <p:nvPr/>
        </p:nvGrpSpPr>
        <p:grpSpPr>
          <a:xfrm>
            <a:off x="5050800" y="2804083"/>
            <a:ext cx="4125600" cy="1996500"/>
            <a:chOff x="454738" y="417774"/>
            <a:chExt cx="4125600" cy="1996500"/>
          </a:xfrm>
        </p:grpSpPr>
        <p:sp>
          <p:nvSpPr>
            <p:cNvPr id="94" name="Google Shape;94;p8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CHEETAH CASH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95" name="Google Shape;95;p8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96" name="Google Shape;96;p8"/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97" name="Google Shape;97;p8"/>
            <p:cNvSpPr/>
            <p:nvPr/>
          </p:nvSpPr>
          <p:spPr>
            <a:xfrm>
              <a:off x="998930" y="1222099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8" name="Google Shape;98;p8"/>
            <p:cNvSpPr/>
            <p:nvPr/>
          </p:nvSpPr>
          <p:spPr>
            <a:xfrm>
              <a:off x="998929" y="1432767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9" name="Google Shape;99;p8"/>
            <p:cNvSpPr/>
            <p:nvPr/>
          </p:nvSpPr>
          <p:spPr>
            <a:xfrm>
              <a:off x="998929" y="1636383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0" name="Google Shape;100;p8"/>
            <p:cNvSpPr/>
            <p:nvPr/>
          </p:nvSpPr>
          <p:spPr>
            <a:xfrm>
              <a:off x="998929" y="1848666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1" name="Google Shape;101;p8"/>
            <p:cNvSpPr/>
            <p:nvPr/>
          </p:nvSpPr>
          <p:spPr>
            <a:xfrm>
              <a:off x="997578" y="1012651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2" name="Google Shape;102;p8"/>
          <p:cNvGrpSpPr/>
          <p:nvPr/>
        </p:nvGrpSpPr>
        <p:grpSpPr>
          <a:xfrm>
            <a:off x="5029200" y="5224415"/>
            <a:ext cx="4125600" cy="1996500"/>
            <a:chOff x="454738" y="417774"/>
            <a:chExt cx="4125600" cy="1996500"/>
          </a:xfrm>
        </p:grpSpPr>
        <p:sp>
          <p:nvSpPr>
            <p:cNvPr id="103" name="Google Shape;103;p8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CHEETAH CASH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104" name="Google Shape;104;p8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05" name="Google Shape;105;p8"/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106" name="Google Shape;106;p8"/>
            <p:cNvSpPr/>
            <p:nvPr/>
          </p:nvSpPr>
          <p:spPr>
            <a:xfrm>
              <a:off x="998930" y="1222099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" name="Google Shape;107;p8"/>
            <p:cNvSpPr/>
            <p:nvPr/>
          </p:nvSpPr>
          <p:spPr>
            <a:xfrm>
              <a:off x="998929" y="1432767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" name="Google Shape;108;p8"/>
            <p:cNvSpPr/>
            <p:nvPr/>
          </p:nvSpPr>
          <p:spPr>
            <a:xfrm>
              <a:off x="998929" y="1636383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" name="Google Shape;109;p8"/>
            <p:cNvSpPr/>
            <p:nvPr/>
          </p:nvSpPr>
          <p:spPr>
            <a:xfrm>
              <a:off x="998929" y="1848666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" name="Google Shape;110;p8"/>
            <p:cNvSpPr/>
            <p:nvPr/>
          </p:nvSpPr>
          <p:spPr>
            <a:xfrm>
              <a:off x="997578" y="1012651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5" name="Google Shape;115;p9"/>
          <p:cNvGrpSpPr/>
          <p:nvPr/>
        </p:nvGrpSpPr>
        <p:grpSpPr>
          <a:xfrm>
            <a:off x="454738" y="417774"/>
            <a:ext cx="4125600" cy="1996500"/>
            <a:chOff x="454738" y="417774"/>
            <a:chExt cx="4125600" cy="1996500"/>
          </a:xfrm>
        </p:grpSpPr>
        <p:sp>
          <p:nvSpPr>
            <p:cNvPr id="116" name="Google Shape;116;p9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800"/>
                <a:t>CHEETAH CASH</a:t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7" name="Google Shape;117;p9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Times New Roman"/>
                <a:buNone/>
              </a:pPr>
              <a:r>
                <a:rPr lang="en-US" sz="900"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b="0" i="0" sz="9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18" name="Google Shape;118;p9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119" name="Google Shape;119;p9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0" name="Google Shape;120;p9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1" name="Google Shape;121;p9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2" name="Google Shape;122;p9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3" name="Google Shape;123;p9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4" name="Google Shape;124;p9"/>
          <p:cNvGrpSpPr/>
          <p:nvPr/>
        </p:nvGrpSpPr>
        <p:grpSpPr>
          <a:xfrm>
            <a:off x="476338" y="2812408"/>
            <a:ext cx="4125600" cy="1996500"/>
            <a:chOff x="454738" y="417774"/>
            <a:chExt cx="4125600" cy="1996500"/>
          </a:xfrm>
        </p:grpSpPr>
        <p:sp>
          <p:nvSpPr>
            <p:cNvPr id="125" name="Google Shape;125;p9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CHEETAH CASH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126" name="Google Shape;126;p9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27" name="Google Shape;127;p9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128" name="Google Shape;128;p9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9" name="Google Shape;129;p9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0" name="Google Shape;130;p9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1" name="Google Shape;131;p9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2" name="Google Shape;132;p9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33" name="Google Shape;133;p9"/>
          <p:cNvGrpSpPr/>
          <p:nvPr/>
        </p:nvGrpSpPr>
        <p:grpSpPr>
          <a:xfrm>
            <a:off x="454738" y="5220214"/>
            <a:ext cx="4125600" cy="1996500"/>
            <a:chOff x="454738" y="417774"/>
            <a:chExt cx="4125600" cy="1996500"/>
          </a:xfrm>
        </p:grpSpPr>
        <p:sp>
          <p:nvSpPr>
            <p:cNvPr id="134" name="Google Shape;134;p9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CHEETAH CASH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135" name="Google Shape;135;p9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36" name="Google Shape;136;p9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137" name="Google Shape;137;p9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8" name="Google Shape;138;p9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9" name="Google Shape;139;p9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0" name="Google Shape;140;p9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1" name="Google Shape;141;p9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42" name="Google Shape;142;p9"/>
          <p:cNvGrpSpPr/>
          <p:nvPr/>
        </p:nvGrpSpPr>
        <p:grpSpPr>
          <a:xfrm>
            <a:off x="5029200" y="409449"/>
            <a:ext cx="4125600" cy="1996500"/>
            <a:chOff x="454738" y="417774"/>
            <a:chExt cx="4125600" cy="1996500"/>
          </a:xfrm>
        </p:grpSpPr>
        <p:sp>
          <p:nvSpPr>
            <p:cNvPr id="143" name="Google Shape;143;p9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CHEETAH CASH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144" name="Google Shape;144;p9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45" name="Google Shape;145;p9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146" name="Google Shape;146;p9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7" name="Google Shape;147;p9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8" name="Google Shape;148;p9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9" name="Google Shape;149;p9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0" name="Google Shape;150;p9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51" name="Google Shape;151;p9"/>
          <p:cNvGrpSpPr/>
          <p:nvPr/>
        </p:nvGrpSpPr>
        <p:grpSpPr>
          <a:xfrm>
            <a:off x="5050800" y="2804083"/>
            <a:ext cx="4125600" cy="1996500"/>
            <a:chOff x="454738" y="417774"/>
            <a:chExt cx="4125600" cy="1996500"/>
          </a:xfrm>
        </p:grpSpPr>
        <p:sp>
          <p:nvSpPr>
            <p:cNvPr id="152" name="Google Shape;152;p9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CHEETAH CASH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153" name="Google Shape;153;p9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54" name="Google Shape;154;p9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155" name="Google Shape;155;p9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6" name="Google Shape;156;p9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7" name="Google Shape;157;p9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8" name="Google Shape;158;p9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9" name="Google Shape;159;p9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60" name="Google Shape;160;p9"/>
          <p:cNvGrpSpPr/>
          <p:nvPr/>
        </p:nvGrpSpPr>
        <p:grpSpPr>
          <a:xfrm>
            <a:off x="5029200" y="5224415"/>
            <a:ext cx="4125600" cy="1996500"/>
            <a:chOff x="454738" y="417774"/>
            <a:chExt cx="4125600" cy="1996500"/>
          </a:xfrm>
        </p:grpSpPr>
        <p:sp>
          <p:nvSpPr>
            <p:cNvPr id="161" name="Google Shape;161;p9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CHEETAH CASH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162" name="Google Shape;162;p9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63" name="Google Shape;163;p9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164" name="Google Shape;164;p9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5" name="Google Shape;165;p9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6" name="Google Shape;166;p9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7" name="Google Shape;167;p9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8" name="Google Shape;168;p9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3" name="Google Shape;173;p10"/>
          <p:cNvGrpSpPr/>
          <p:nvPr/>
        </p:nvGrpSpPr>
        <p:grpSpPr>
          <a:xfrm>
            <a:off x="454738" y="417774"/>
            <a:ext cx="4125600" cy="1996500"/>
            <a:chOff x="454738" y="417774"/>
            <a:chExt cx="4125600" cy="1996500"/>
          </a:xfrm>
        </p:grpSpPr>
        <p:sp>
          <p:nvSpPr>
            <p:cNvPr id="174" name="Google Shape;174;p10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800"/>
                <a:t>CHEETAH CASH</a:t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5" name="Google Shape;175;p10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Times New Roman"/>
                <a:buNone/>
              </a:pPr>
              <a:r>
                <a:rPr lang="en-US" sz="900"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b="0" i="0" sz="9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76" name="Google Shape;176;p10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177" name="Google Shape;177;p10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8" name="Google Shape;178;p10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9" name="Google Shape;179;p10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0" name="Google Shape;180;p10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1" name="Google Shape;181;p10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82" name="Google Shape;182;p10"/>
          <p:cNvGrpSpPr/>
          <p:nvPr/>
        </p:nvGrpSpPr>
        <p:grpSpPr>
          <a:xfrm>
            <a:off x="476338" y="2812408"/>
            <a:ext cx="4125600" cy="1996500"/>
            <a:chOff x="454738" y="417774"/>
            <a:chExt cx="4125600" cy="1996500"/>
          </a:xfrm>
        </p:grpSpPr>
        <p:sp>
          <p:nvSpPr>
            <p:cNvPr id="183" name="Google Shape;183;p10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CHEETAH CASH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184" name="Google Shape;184;p10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85" name="Google Shape;185;p10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186" name="Google Shape;186;p10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7" name="Google Shape;187;p10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8" name="Google Shape;188;p10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9" name="Google Shape;189;p10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0" name="Google Shape;190;p10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91" name="Google Shape;191;p10"/>
          <p:cNvGrpSpPr/>
          <p:nvPr/>
        </p:nvGrpSpPr>
        <p:grpSpPr>
          <a:xfrm>
            <a:off x="454738" y="5220214"/>
            <a:ext cx="4125600" cy="1996500"/>
            <a:chOff x="454738" y="417774"/>
            <a:chExt cx="4125600" cy="1996500"/>
          </a:xfrm>
        </p:grpSpPr>
        <p:sp>
          <p:nvSpPr>
            <p:cNvPr id="192" name="Google Shape;192;p10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CHEETAH CASH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193" name="Google Shape;193;p10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94" name="Google Shape;194;p10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195" name="Google Shape;195;p10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6" name="Google Shape;196;p10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7" name="Google Shape;197;p10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8" name="Google Shape;198;p10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9" name="Google Shape;199;p10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00" name="Google Shape;200;p10"/>
          <p:cNvGrpSpPr/>
          <p:nvPr/>
        </p:nvGrpSpPr>
        <p:grpSpPr>
          <a:xfrm>
            <a:off x="5029200" y="409449"/>
            <a:ext cx="4125600" cy="1996500"/>
            <a:chOff x="454738" y="417774"/>
            <a:chExt cx="4125600" cy="1996500"/>
          </a:xfrm>
        </p:grpSpPr>
        <p:sp>
          <p:nvSpPr>
            <p:cNvPr id="201" name="Google Shape;201;p10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CHEETAH CASH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202" name="Google Shape;202;p10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03" name="Google Shape;203;p10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204" name="Google Shape;204;p10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5" name="Google Shape;205;p10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6" name="Google Shape;206;p10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7" name="Google Shape;207;p10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8" name="Google Shape;208;p10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09" name="Google Shape;209;p10"/>
          <p:cNvGrpSpPr/>
          <p:nvPr/>
        </p:nvGrpSpPr>
        <p:grpSpPr>
          <a:xfrm>
            <a:off x="5050800" y="2804083"/>
            <a:ext cx="4125600" cy="1996500"/>
            <a:chOff x="454738" y="417774"/>
            <a:chExt cx="4125600" cy="1996500"/>
          </a:xfrm>
        </p:grpSpPr>
        <p:sp>
          <p:nvSpPr>
            <p:cNvPr id="210" name="Google Shape;210;p10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CHEETAH CASH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211" name="Google Shape;211;p10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12" name="Google Shape;212;p10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213" name="Google Shape;213;p10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4" name="Google Shape;214;p10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5" name="Google Shape;215;p10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6" name="Google Shape;216;p10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7" name="Google Shape;217;p10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18" name="Google Shape;218;p10"/>
          <p:cNvGrpSpPr/>
          <p:nvPr/>
        </p:nvGrpSpPr>
        <p:grpSpPr>
          <a:xfrm>
            <a:off x="5029200" y="5224415"/>
            <a:ext cx="4125600" cy="1996500"/>
            <a:chOff x="454738" y="417774"/>
            <a:chExt cx="4125600" cy="1996500"/>
          </a:xfrm>
        </p:grpSpPr>
        <p:sp>
          <p:nvSpPr>
            <p:cNvPr id="219" name="Google Shape;219;p10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CHEETAH CASH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220" name="Google Shape;220;p10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21" name="Google Shape;221;p10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222" name="Google Shape;222;p10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3" name="Google Shape;223;p10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4" name="Google Shape;224;p10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5" name="Google Shape;225;p10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6" name="Google Shape;226;p10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1" name="Google Shape;231;p11"/>
          <p:cNvGrpSpPr/>
          <p:nvPr/>
        </p:nvGrpSpPr>
        <p:grpSpPr>
          <a:xfrm>
            <a:off x="454738" y="417774"/>
            <a:ext cx="4125600" cy="1996500"/>
            <a:chOff x="454738" y="417774"/>
            <a:chExt cx="4125600" cy="1996500"/>
          </a:xfrm>
        </p:grpSpPr>
        <p:sp>
          <p:nvSpPr>
            <p:cNvPr id="232" name="Google Shape;232;p11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800"/>
                <a:t>CHEETAH CASH</a:t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3" name="Google Shape;233;p11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Times New Roman"/>
                <a:buNone/>
              </a:pPr>
              <a:r>
                <a:rPr lang="en-US" sz="900"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b="0" i="0" sz="9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34" name="Google Shape;234;p11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235" name="Google Shape;235;p11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6" name="Google Shape;236;p11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7" name="Google Shape;237;p11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8" name="Google Shape;238;p11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9" name="Google Shape;239;p11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40" name="Google Shape;240;p11"/>
          <p:cNvGrpSpPr/>
          <p:nvPr/>
        </p:nvGrpSpPr>
        <p:grpSpPr>
          <a:xfrm>
            <a:off x="476338" y="2812408"/>
            <a:ext cx="4125600" cy="1996500"/>
            <a:chOff x="454738" y="417774"/>
            <a:chExt cx="4125600" cy="1996500"/>
          </a:xfrm>
        </p:grpSpPr>
        <p:sp>
          <p:nvSpPr>
            <p:cNvPr id="241" name="Google Shape;241;p11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CHEETAH CASH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242" name="Google Shape;242;p11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43" name="Google Shape;243;p11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244" name="Google Shape;244;p11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5" name="Google Shape;245;p11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6" name="Google Shape;246;p11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7" name="Google Shape;247;p11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8" name="Google Shape;248;p11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49" name="Google Shape;249;p11"/>
          <p:cNvGrpSpPr/>
          <p:nvPr/>
        </p:nvGrpSpPr>
        <p:grpSpPr>
          <a:xfrm>
            <a:off x="454738" y="5220214"/>
            <a:ext cx="4125600" cy="1996500"/>
            <a:chOff x="454738" y="417774"/>
            <a:chExt cx="4125600" cy="1996500"/>
          </a:xfrm>
        </p:grpSpPr>
        <p:sp>
          <p:nvSpPr>
            <p:cNvPr id="250" name="Google Shape;250;p11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CHEETAH CASH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251" name="Google Shape;251;p11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52" name="Google Shape;252;p11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253" name="Google Shape;253;p11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4" name="Google Shape;254;p11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5" name="Google Shape;255;p11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6" name="Google Shape;256;p11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7" name="Google Shape;257;p11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58" name="Google Shape;258;p11"/>
          <p:cNvGrpSpPr/>
          <p:nvPr/>
        </p:nvGrpSpPr>
        <p:grpSpPr>
          <a:xfrm>
            <a:off x="5029200" y="409449"/>
            <a:ext cx="4125600" cy="1996500"/>
            <a:chOff x="454738" y="417774"/>
            <a:chExt cx="4125600" cy="1996500"/>
          </a:xfrm>
        </p:grpSpPr>
        <p:sp>
          <p:nvSpPr>
            <p:cNvPr id="259" name="Google Shape;259;p11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CHEETAH CASH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260" name="Google Shape;260;p11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61" name="Google Shape;261;p11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262" name="Google Shape;262;p11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3" name="Google Shape;263;p11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4" name="Google Shape;264;p11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5" name="Google Shape;265;p11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6" name="Google Shape;266;p11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67" name="Google Shape;267;p11"/>
          <p:cNvGrpSpPr/>
          <p:nvPr/>
        </p:nvGrpSpPr>
        <p:grpSpPr>
          <a:xfrm>
            <a:off x="5050800" y="2804083"/>
            <a:ext cx="4125600" cy="1996500"/>
            <a:chOff x="454738" y="417774"/>
            <a:chExt cx="4125600" cy="1996500"/>
          </a:xfrm>
        </p:grpSpPr>
        <p:sp>
          <p:nvSpPr>
            <p:cNvPr id="268" name="Google Shape;268;p11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CHEETAH CASH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269" name="Google Shape;269;p11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70" name="Google Shape;270;p11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271" name="Google Shape;271;p11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2" name="Google Shape;272;p11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3" name="Google Shape;273;p11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4" name="Google Shape;274;p11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5" name="Google Shape;275;p11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76" name="Google Shape;276;p11"/>
          <p:cNvGrpSpPr/>
          <p:nvPr/>
        </p:nvGrpSpPr>
        <p:grpSpPr>
          <a:xfrm>
            <a:off x="5029200" y="5224415"/>
            <a:ext cx="4125600" cy="1996500"/>
            <a:chOff x="454738" y="417774"/>
            <a:chExt cx="4125600" cy="1996500"/>
          </a:xfrm>
        </p:grpSpPr>
        <p:sp>
          <p:nvSpPr>
            <p:cNvPr id="277" name="Google Shape;277;p11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CHEETAH CASH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278" name="Google Shape;278;p11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79" name="Google Shape;279;p11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280" name="Google Shape;280;p11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1" name="Google Shape;281;p11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2" name="Google Shape;282;p11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3" name="Google Shape;283;p11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4" name="Google Shape;284;p11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9" name="Google Shape;289;p12"/>
          <p:cNvGrpSpPr/>
          <p:nvPr/>
        </p:nvGrpSpPr>
        <p:grpSpPr>
          <a:xfrm>
            <a:off x="454738" y="417774"/>
            <a:ext cx="4125600" cy="1996500"/>
            <a:chOff x="454738" y="417774"/>
            <a:chExt cx="4125600" cy="1996500"/>
          </a:xfrm>
        </p:grpSpPr>
        <p:sp>
          <p:nvSpPr>
            <p:cNvPr id="290" name="Google Shape;290;p12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800"/>
                <a:t>CHEETAH CASH</a:t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1" name="Google Shape;291;p12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Times New Roman"/>
                <a:buNone/>
              </a:pPr>
              <a:r>
                <a:rPr lang="en-US" sz="900"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b="0" i="0" sz="9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92" name="Google Shape;292;p12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293" name="Google Shape;293;p12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4" name="Google Shape;294;p12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5" name="Google Shape;295;p12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6" name="Google Shape;296;p12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7" name="Google Shape;297;p12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98" name="Google Shape;298;p12"/>
          <p:cNvGrpSpPr/>
          <p:nvPr/>
        </p:nvGrpSpPr>
        <p:grpSpPr>
          <a:xfrm>
            <a:off x="476338" y="2812408"/>
            <a:ext cx="4125600" cy="1996500"/>
            <a:chOff x="454738" y="417774"/>
            <a:chExt cx="4125600" cy="1996500"/>
          </a:xfrm>
        </p:grpSpPr>
        <p:sp>
          <p:nvSpPr>
            <p:cNvPr id="299" name="Google Shape;299;p12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CHEETAH CASH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300" name="Google Shape;300;p12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301" name="Google Shape;301;p12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302" name="Google Shape;302;p12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3" name="Google Shape;303;p12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4" name="Google Shape;304;p12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5" name="Google Shape;305;p12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6" name="Google Shape;306;p12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07" name="Google Shape;307;p12"/>
          <p:cNvGrpSpPr/>
          <p:nvPr/>
        </p:nvGrpSpPr>
        <p:grpSpPr>
          <a:xfrm>
            <a:off x="454738" y="5220214"/>
            <a:ext cx="4125600" cy="1996500"/>
            <a:chOff x="454738" y="417774"/>
            <a:chExt cx="4125600" cy="1996500"/>
          </a:xfrm>
        </p:grpSpPr>
        <p:sp>
          <p:nvSpPr>
            <p:cNvPr id="308" name="Google Shape;308;p12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CHEETAH CASH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309" name="Google Shape;309;p12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310" name="Google Shape;310;p12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311" name="Google Shape;311;p12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2" name="Google Shape;312;p12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3" name="Google Shape;313;p12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4" name="Google Shape;314;p12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5" name="Google Shape;315;p12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16" name="Google Shape;316;p12"/>
          <p:cNvGrpSpPr/>
          <p:nvPr/>
        </p:nvGrpSpPr>
        <p:grpSpPr>
          <a:xfrm>
            <a:off x="5029200" y="409449"/>
            <a:ext cx="4125600" cy="1996500"/>
            <a:chOff x="454738" y="417774"/>
            <a:chExt cx="4125600" cy="1996500"/>
          </a:xfrm>
        </p:grpSpPr>
        <p:sp>
          <p:nvSpPr>
            <p:cNvPr id="317" name="Google Shape;317;p12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CHEETAH CASH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318" name="Google Shape;318;p12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319" name="Google Shape;319;p12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320" name="Google Shape;320;p12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1" name="Google Shape;321;p12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2" name="Google Shape;322;p12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3" name="Google Shape;323;p12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4" name="Google Shape;324;p12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25" name="Google Shape;325;p12"/>
          <p:cNvGrpSpPr/>
          <p:nvPr/>
        </p:nvGrpSpPr>
        <p:grpSpPr>
          <a:xfrm>
            <a:off x="5050800" y="2804083"/>
            <a:ext cx="4125600" cy="1996500"/>
            <a:chOff x="454738" y="417774"/>
            <a:chExt cx="4125600" cy="1996500"/>
          </a:xfrm>
        </p:grpSpPr>
        <p:sp>
          <p:nvSpPr>
            <p:cNvPr id="326" name="Google Shape;326;p12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CHEETAH CASH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327" name="Google Shape;327;p12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328" name="Google Shape;328;p12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329" name="Google Shape;329;p12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0" name="Google Shape;330;p12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1" name="Google Shape;331;p12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2" name="Google Shape;332;p12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3" name="Google Shape;333;p12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34" name="Google Shape;334;p12"/>
          <p:cNvGrpSpPr/>
          <p:nvPr/>
        </p:nvGrpSpPr>
        <p:grpSpPr>
          <a:xfrm>
            <a:off x="5029200" y="5224415"/>
            <a:ext cx="4125600" cy="1996500"/>
            <a:chOff x="454738" y="417774"/>
            <a:chExt cx="4125600" cy="1996500"/>
          </a:xfrm>
        </p:grpSpPr>
        <p:sp>
          <p:nvSpPr>
            <p:cNvPr id="335" name="Google Shape;335;p12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CHEETAH CASH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336" name="Google Shape;336;p12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337" name="Google Shape;337;p12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338" name="Google Shape;338;p12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9" name="Google Shape;339;p12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0" name="Google Shape;340;p12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1" name="Google Shape;341;p12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2" name="Google Shape;342;p12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6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7" name="Google Shape;347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8992" y="335963"/>
            <a:ext cx="9040425" cy="71004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2" name="Google Shape;352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0600" y="4"/>
            <a:ext cx="9197200" cy="743143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6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7" name="Google Shape;357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6225" y="327338"/>
            <a:ext cx="9125951" cy="711773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