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6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bills with a cartoon of an eagle&#10;&#10;Description automatically generated">
            <a:extLst>
              <a:ext uri="{FF2B5EF4-FFF2-40B4-BE49-F238E27FC236}">
                <a16:creationId xmlns:a16="http://schemas.microsoft.com/office/drawing/2014/main" id="{01638F7D-5D61-9610-C960-F32C710A3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an eagle&#10;&#10;Description automatically generated">
            <a:extLst>
              <a:ext uri="{FF2B5EF4-FFF2-40B4-BE49-F238E27FC236}">
                <a16:creationId xmlns:a16="http://schemas.microsoft.com/office/drawing/2014/main" id="{210B342F-12D3-8852-59F0-7263DAC2A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with an eagle&#10;&#10;Description automatically generated">
            <a:extLst>
              <a:ext uri="{FF2B5EF4-FFF2-40B4-BE49-F238E27FC236}">
                <a16:creationId xmlns:a16="http://schemas.microsoft.com/office/drawing/2014/main" id="{053910EC-AE5E-F43E-0D67-B0227CCCD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an eagle&#10;&#10;Description automatically generated">
            <a:extLst>
              <a:ext uri="{FF2B5EF4-FFF2-40B4-BE49-F238E27FC236}">
                <a16:creationId xmlns:a16="http://schemas.microsoft.com/office/drawing/2014/main" id="{90735FC1-E27D-E3A5-D4AB-A3E84887E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lection of money bills with an eagle&#10;&#10;Description automatically generated">
            <a:extLst>
              <a:ext uri="{FF2B5EF4-FFF2-40B4-BE49-F238E27FC236}">
                <a16:creationId xmlns:a16="http://schemas.microsoft.com/office/drawing/2014/main" id="{832490AA-C4CB-F134-3805-92F2348B81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807715-9B95-E281-5137-D5514DDDD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4038AB-F47C-A83D-3341-FB7CD1D1F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3DFA95-8229-F7BA-0D1E-F26307966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6</cp:revision>
  <dcterms:modified xsi:type="dcterms:W3CDTF">2024-11-04T21:57:51Z</dcterms:modified>
</cp:coreProperties>
</file>