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154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ird on money&#10;&#10;Description automatically generated">
            <a:extLst>
              <a:ext uri="{FF2B5EF4-FFF2-40B4-BE49-F238E27FC236}">
                <a16:creationId xmlns:a16="http://schemas.microsoft.com/office/drawing/2014/main" id="{345866BB-DA54-B73D-DC4F-94B14F6E63D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set of money bills with cartoon birds&#10;&#10;Description automatically generated with medium confidence">
            <a:extLst>
              <a:ext uri="{FF2B5EF4-FFF2-40B4-BE49-F238E27FC236}">
                <a16:creationId xmlns:a16="http://schemas.microsoft.com/office/drawing/2014/main" id="{5889A72A-4731-5C67-4CE9-E7255914EC4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bird on money&#10;&#10;Description automatically generated">
            <a:extLst>
              <a:ext uri="{FF2B5EF4-FFF2-40B4-BE49-F238E27FC236}">
                <a16:creationId xmlns:a16="http://schemas.microsoft.com/office/drawing/2014/main" id="{35815958-F36C-29CE-A83E-20D20ED7B25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bird on money&#10;&#10;Description automatically generated">
            <a:extLst>
              <a:ext uri="{FF2B5EF4-FFF2-40B4-BE49-F238E27FC236}">
                <a16:creationId xmlns:a16="http://schemas.microsoft.com/office/drawing/2014/main" id="{3AC10F4B-FFDA-35F0-DFB5-BCC44623215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bird on a paper money&#10;&#10;Description automatically generated">
            <a:extLst>
              <a:ext uri="{FF2B5EF4-FFF2-40B4-BE49-F238E27FC236}">
                <a16:creationId xmlns:a16="http://schemas.microsoft.com/office/drawing/2014/main" id="{1EE8E8A1-5AEB-ED84-F574-4042C61E721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FALCON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15D20F-2C1F-7D9C-B51B-8B23F8562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B8080F-1703-5976-C530-4426848C2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F8B4C2-4A4E-C194-9CCE-D9C66DFA8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8</cp:revision>
  <dcterms:modified xsi:type="dcterms:W3CDTF">2024-11-05T17:48:08Z</dcterms:modified>
</cp:coreProperties>
</file>