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media/image1.jpeg" ContentType="image/jpeg"/>
  <Override PartName="/ppt/media/image2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theme/theme2.xml" ContentType="application/vnd.openxmlformats-officedocument.theme+xml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10058400" cy="77724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4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63" name="Shape 6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n-lt"/>
        <a:ea typeface="+mn-ea"/>
        <a:cs typeface="+mn-cs"/>
        <a:sym typeface="Arial"/>
      </a:defRPr>
    </a:lvl1pPr>
    <a:lvl2pPr indent="228600" latinLnBrk="0">
      <a:defRPr sz="1400">
        <a:latin typeface="+mn-lt"/>
        <a:ea typeface="+mn-ea"/>
        <a:cs typeface="+mn-cs"/>
        <a:sym typeface="Arial"/>
      </a:defRPr>
    </a:lvl2pPr>
    <a:lvl3pPr indent="457200" latinLnBrk="0">
      <a:defRPr sz="1400">
        <a:latin typeface="+mn-lt"/>
        <a:ea typeface="+mn-ea"/>
        <a:cs typeface="+mn-cs"/>
        <a:sym typeface="Arial"/>
      </a:defRPr>
    </a:lvl3pPr>
    <a:lvl4pPr indent="685800" latinLnBrk="0">
      <a:defRPr sz="1400">
        <a:latin typeface="+mn-lt"/>
        <a:ea typeface="+mn-ea"/>
        <a:cs typeface="+mn-cs"/>
        <a:sym typeface="Arial"/>
      </a:defRPr>
    </a:lvl4pPr>
    <a:lvl5pPr indent="914400" latinLnBrk="0">
      <a:defRPr sz="1400">
        <a:latin typeface="+mn-lt"/>
        <a:ea typeface="+mn-ea"/>
        <a:cs typeface="+mn-cs"/>
        <a:sym typeface="Arial"/>
      </a:defRPr>
    </a:lvl5pPr>
    <a:lvl6pPr indent="1143000" latinLnBrk="0">
      <a:defRPr sz="1400">
        <a:latin typeface="+mn-lt"/>
        <a:ea typeface="+mn-ea"/>
        <a:cs typeface="+mn-cs"/>
        <a:sym typeface="Arial"/>
      </a:defRPr>
    </a:lvl6pPr>
    <a:lvl7pPr indent="1371600" latinLnBrk="0">
      <a:defRPr sz="1400">
        <a:latin typeface="+mn-lt"/>
        <a:ea typeface="+mn-ea"/>
        <a:cs typeface="+mn-cs"/>
        <a:sym typeface="Arial"/>
      </a:defRPr>
    </a:lvl7pPr>
    <a:lvl8pPr indent="1600200" latinLnBrk="0">
      <a:defRPr sz="1400">
        <a:latin typeface="+mn-lt"/>
        <a:ea typeface="+mn-ea"/>
        <a:cs typeface="+mn-cs"/>
        <a:sym typeface="Arial"/>
      </a:defRPr>
    </a:lvl8pPr>
    <a:lvl9pPr indent="1828800" latinLnBrk="0">
      <a:defRPr sz="14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7;p2" descr="Google Shape;7;p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" y="0"/>
            <a:ext cx="10058402" cy="7772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Google Shape;8;p2" descr="Google Shape;8;p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13;p4" descr="Google Shape;13;p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" name="Google Shape;14;p4" descr="Google Shape;14;p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16;p5" descr="Google Shape;16;p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9" name="Google Shape;17;p5" descr="Google Shape;17;p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19;p6" descr="Google Shape;19;p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48" name="Google Shape;20;p6" descr="Google Shape;20;p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lide Number"/>
          <p:cNvSpPr txBox="1"/>
          <p:nvPr>
            <p:ph type="sldNum" sz="quarter" idx="2"/>
          </p:nvPr>
        </p:nvSpPr>
        <p:spPr>
          <a:xfrm>
            <a:off x="9089583" y="7269798"/>
            <a:ext cx="335826" cy="333048"/>
          </a:xfrm>
          <a:prstGeom prst="rect">
            <a:avLst/>
          </a:prstGeom>
        </p:spPr>
        <p:txBody>
          <a:bodyPr lIns="45699" tIns="45699" rIns="45699" bIns="45699" anchor="t"/>
          <a:lstStyle>
            <a:lvl1pPr algn="l">
              <a:defRPr sz="18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0;p3" descr="Google Shape;10;p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Google Shape;11;p3" descr="Google Shape;11;p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Text"/>
          <p:cNvSpPr txBox="1"/>
          <p:nvPr>
            <p:ph type="title"/>
          </p:nvPr>
        </p:nvSpPr>
        <p:spPr>
          <a:xfrm>
            <a:off x="502919" y="104351"/>
            <a:ext cx="9052561" cy="1709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pPr/>
            <a:r>
              <a:t>Title Text</a:t>
            </a:r>
          </a:p>
        </p:txBody>
      </p:sp>
      <p:sp>
        <p:nvSpPr>
          <p:cNvPr id="5" name="Body Level One…"/>
          <p:cNvSpPr txBox="1"/>
          <p:nvPr>
            <p:ph type="body" idx="1"/>
          </p:nvPr>
        </p:nvSpPr>
        <p:spPr>
          <a:xfrm>
            <a:off x="502919" y="1813560"/>
            <a:ext cx="9052561" cy="5958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/>
          <p:nvPr>
            <p:ph type="sldNum" sz="quarter" idx="2"/>
          </p:nvPr>
        </p:nvSpPr>
        <p:spPr>
          <a:xfrm>
            <a:off x="4861559" y="6994313"/>
            <a:ext cx="2346961" cy="4191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eg"/><Relationship Id="rId3" Type="http://schemas.openxmlformats.org/officeDocument/2006/relationships/image" Target="../media/image12.jpe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oogle Shape;27;p8"/>
          <p:cNvGrpSpPr/>
          <p:nvPr/>
        </p:nvGrpSpPr>
        <p:grpSpPr>
          <a:xfrm>
            <a:off x="454737" y="417773"/>
            <a:ext cx="4125603" cy="1977823"/>
            <a:chOff x="0" y="0"/>
            <a:chExt cx="4125602" cy="1977821"/>
          </a:xfrm>
        </p:grpSpPr>
        <p:sp>
          <p:nvSpPr>
            <p:cNvPr id="65" name="Google Shape;28;p8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66" name="Google Shape;29;p8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67" name="Google Shape;30;p8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68" name="Google Shape;31;p8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69" name="Google Shape;32;p8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0" name="Google Shape;33;p8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1" name="Google Shape;34;p8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2" name="Google Shape;35;p8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82" name="Google Shape;36;p8"/>
          <p:cNvGrpSpPr/>
          <p:nvPr/>
        </p:nvGrpSpPr>
        <p:grpSpPr>
          <a:xfrm>
            <a:off x="476337" y="2812407"/>
            <a:ext cx="4125603" cy="1977823"/>
            <a:chOff x="0" y="0"/>
            <a:chExt cx="4125602" cy="1977821"/>
          </a:xfrm>
        </p:grpSpPr>
        <p:sp>
          <p:nvSpPr>
            <p:cNvPr id="74" name="Google Shape;37;p8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75" name="Google Shape;38;p8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76" name="Google Shape;39;p8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77" name="Google Shape;40;p8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8" name="Google Shape;41;p8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79" name="Google Shape;42;p8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0" name="Google Shape;43;p8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1" name="Google Shape;44;p8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91" name="Google Shape;45;p8"/>
          <p:cNvGrpSpPr/>
          <p:nvPr/>
        </p:nvGrpSpPr>
        <p:grpSpPr>
          <a:xfrm>
            <a:off x="454737" y="5220213"/>
            <a:ext cx="4125603" cy="1977823"/>
            <a:chOff x="0" y="0"/>
            <a:chExt cx="4125602" cy="1977821"/>
          </a:xfrm>
        </p:grpSpPr>
        <p:sp>
          <p:nvSpPr>
            <p:cNvPr id="83" name="Google Shape;46;p8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84" name="Google Shape;47;p8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85" name="Google Shape;48;p8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86" name="Google Shape;49;p8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7" name="Google Shape;50;p8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8" name="Google Shape;51;p8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89" name="Google Shape;52;p8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0" name="Google Shape;53;p8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100" name="Google Shape;54;p8"/>
          <p:cNvGrpSpPr/>
          <p:nvPr/>
        </p:nvGrpSpPr>
        <p:grpSpPr>
          <a:xfrm>
            <a:off x="5029200" y="417773"/>
            <a:ext cx="4125603" cy="1977823"/>
            <a:chOff x="0" y="0"/>
            <a:chExt cx="4125602" cy="1977821"/>
          </a:xfrm>
        </p:grpSpPr>
        <p:sp>
          <p:nvSpPr>
            <p:cNvPr id="92" name="Google Shape;55;p8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93" name="Google Shape;56;p8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94" name="Google Shape;57;p8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95" name="Google Shape;58;p8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6" name="Google Shape;59;p8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7" name="Google Shape;60;p8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8" name="Google Shape;61;p8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99" name="Google Shape;62;p8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109" name="Google Shape;63;p8"/>
          <p:cNvGrpSpPr/>
          <p:nvPr/>
        </p:nvGrpSpPr>
        <p:grpSpPr>
          <a:xfrm>
            <a:off x="5050799" y="2804082"/>
            <a:ext cx="4125603" cy="1977823"/>
            <a:chOff x="0" y="0"/>
            <a:chExt cx="4125602" cy="1977821"/>
          </a:xfrm>
        </p:grpSpPr>
        <p:sp>
          <p:nvSpPr>
            <p:cNvPr id="101" name="Google Shape;64;p8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102" name="Google Shape;65;p8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103" name="Google Shape;66;p8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104" name="Google Shape;67;p8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5" name="Google Shape;68;p8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6" name="Google Shape;69;p8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7" name="Google Shape;70;p8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08" name="Google Shape;71;p8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118" name="Google Shape;72;p8"/>
          <p:cNvGrpSpPr/>
          <p:nvPr/>
        </p:nvGrpSpPr>
        <p:grpSpPr>
          <a:xfrm>
            <a:off x="5029200" y="5224414"/>
            <a:ext cx="4125603" cy="1977823"/>
            <a:chOff x="0" y="0"/>
            <a:chExt cx="4125602" cy="1977821"/>
          </a:xfrm>
        </p:grpSpPr>
        <p:sp>
          <p:nvSpPr>
            <p:cNvPr id="110" name="Google Shape;73;p8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111" name="Google Shape;74;p8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112" name="Google Shape;75;p8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113" name="Google Shape;76;p8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4" name="Google Shape;77;p8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5" name="Google Shape;78;p8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6" name="Google Shape;79;p8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17" name="Google Shape;80;p8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Google Shape;85;p9"/>
          <p:cNvGrpSpPr/>
          <p:nvPr/>
        </p:nvGrpSpPr>
        <p:grpSpPr>
          <a:xfrm>
            <a:off x="454737" y="417773"/>
            <a:ext cx="4125603" cy="1977823"/>
            <a:chOff x="0" y="0"/>
            <a:chExt cx="4125602" cy="1977821"/>
          </a:xfrm>
        </p:grpSpPr>
        <p:sp>
          <p:nvSpPr>
            <p:cNvPr id="120" name="Google Shape;86;p9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121" name="Google Shape;87;p9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122" name="Google Shape;88;p9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123" name="Google Shape;89;p9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4" name="Google Shape;90;p9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5" name="Google Shape;91;p9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6" name="Google Shape;92;p9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27" name="Google Shape;93;p9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137" name="Google Shape;94;p9"/>
          <p:cNvGrpSpPr/>
          <p:nvPr/>
        </p:nvGrpSpPr>
        <p:grpSpPr>
          <a:xfrm>
            <a:off x="476337" y="2812407"/>
            <a:ext cx="4125603" cy="1977823"/>
            <a:chOff x="0" y="0"/>
            <a:chExt cx="4125602" cy="1977821"/>
          </a:xfrm>
        </p:grpSpPr>
        <p:sp>
          <p:nvSpPr>
            <p:cNvPr id="129" name="Google Shape;95;p9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130" name="Google Shape;96;p9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131" name="Google Shape;97;p9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132" name="Google Shape;98;p9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3" name="Google Shape;99;p9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4" name="Google Shape;100;p9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5" name="Google Shape;101;p9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36" name="Google Shape;102;p9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146" name="Google Shape;103;p9"/>
          <p:cNvGrpSpPr/>
          <p:nvPr/>
        </p:nvGrpSpPr>
        <p:grpSpPr>
          <a:xfrm>
            <a:off x="454737" y="5220213"/>
            <a:ext cx="4125603" cy="1977823"/>
            <a:chOff x="0" y="0"/>
            <a:chExt cx="4125602" cy="1977821"/>
          </a:xfrm>
        </p:grpSpPr>
        <p:sp>
          <p:nvSpPr>
            <p:cNvPr id="138" name="Google Shape;104;p9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139" name="Google Shape;105;p9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140" name="Google Shape;106;p9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141" name="Google Shape;107;p9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42" name="Google Shape;108;p9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43" name="Google Shape;109;p9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44" name="Google Shape;110;p9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45" name="Google Shape;111;p9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155" name="Google Shape;112;p9"/>
          <p:cNvGrpSpPr/>
          <p:nvPr/>
        </p:nvGrpSpPr>
        <p:grpSpPr>
          <a:xfrm>
            <a:off x="5029200" y="409448"/>
            <a:ext cx="4125603" cy="1977823"/>
            <a:chOff x="0" y="0"/>
            <a:chExt cx="4125602" cy="1977821"/>
          </a:xfrm>
        </p:grpSpPr>
        <p:sp>
          <p:nvSpPr>
            <p:cNvPr id="147" name="Google Shape;113;p9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148" name="Google Shape;114;p9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149" name="Google Shape;115;p9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150" name="Google Shape;116;p9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51" name="Google Shape;117;p9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52" name="Google Shape;118;p9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53" name="Google Shape;119;p9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54" name="Google Shape;120;p9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164" name="Google Shape;121;p9"/>
          <p:cNvGrpSpPr/>
          <p:nvPr/>
        </p:nvGrpSpPr>
        <p:grpSpPr>
          <a:xfrm>
            <a:off x="5050799" y="2804082"/>
            <a:ext cx="4125603" cy="1977823"/>
            <a:chOff x="0" y="0"/>
            <a:chExt cx="4125602" cy="1977821"/>
          </a:xfrm>
        </p:grpSpPr>
        <p:sp>
          <p:nvSpPr>
            <p:cNvPr id="156" name="Google Shape;122;p9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157" name="Google Shape;123;p9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158" name="Google Shape;124;p9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159" name="Google Shape;125;p9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60" name="Google Shape;126;p9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61" name="Google Shape;127;p9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62" name="Google Shape;128;p9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63" name="Google Shape;129;p9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173" name="Google Shape;130;p9"/>
          <p:cNvGrpSpPr/>
          <p:nvPr/>
        </p:nvGrpSpPr>
        <p:grpSpPr>
          <a:xfrm>
            <a:off x="5029200" y="5224414"/>
            <a:ext cx="4125603" cy="1977823"/>
            <a:chOff x="0" y="0"/>
            <a:chExt cx="4125602" cy="1977821"/>
          </a:xfrm>
        </p:grpSpPr>
        <p:sp>
          <p:nvSpPr>
            <p:cNvPr id="165" name="Google Shape;131;p9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166" name="Google Shape;132;p9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167" name="Google Shape;133;p9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168" name="Google Shape;134;p9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69" name="Google Shape;135;p9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70" name="Google Shape;136;p9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71" name="Google Shape;137;p9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72" name="Google Shape;138;p9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oogle Shape;143;p10"/>
          <p:cNvGrpSpPr/>
          <p:nvPr/>
        </p:nvGrpSpPr>
        <p:grpSpPr>
          <a:xfrm>
            <a:off x="454737" y="417773"/>
            <a:ext cx="4125603" cy="1977823"/>
            <a:chOff x="0" y="0"/>
            <a:chExt cx="4125602" cy="1977821"/>
          </a:xfrm>
        </p:grpSpPr>
        <p:sp>
          <p:nvSpPr>
            <p:cNvPr id="175" name="Google Shape;144;p10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176" name="Google Shape;145;p10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177" name="Google Shape;146;p10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178" name="Google Shape;147;p10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79" name="Google Shape;148;p10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80" name="Google Shape;149;p10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81" name="Google Shape;150;p10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82" name="Google Shape;151;p10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192" name="Google Shape;152;p10"/>
          <p:cNvGrpSpPr/>
          <p:nvPr/>
        </p:nvGrpSpPr>
        <p:grpSpPr>
          <a:xfrm>
            <a:off x="476337" y="2812407"/>
            <a:ext cx="4125603" cy="1977823"/>
            <a:chOff x="0" y="0"/>
            <a:chExt cx="4125602" cy="1977821"/>
          </a:xfrm>
        </p:grpSpPr>
        <p:sp>
          <p:nvSpPr>
            <p:cNvPr id="184" name="Google Shape;153;p10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185" name="Google Shape;154;p10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186" name="Google Shape;155;p10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187" name="Google Shape;156;p10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88" name="Google Shape;157;p10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89" name="Google Shape;158;p10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90" name="Google Shape;159;p10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91" name="Google Shape;160;p10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201" name="Google Shape;161;p10"/>
          <p:cNvGrpSpPr/>
          <p:nvPr/>
        </p:nvGrpSpPr>
        <p:grpSpPr>
          <a:xfrm>
            <a:off x="454737" y="5220213"/>
            <a:ext cx="4125603" cy="1977823"/>
            <a:chOff x="0" y="0"/>
            <a:chExt cx="4125602" cy="1977821"/>
          </a:xfrm>
        </p:grpSpPr>
        <p:sp>
          <p:nvSpPr>
            <p:cNvPr id="193" name="Google Shape;162;p10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194" name="Google Shape;163;p10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195" name="Google Shape;164;p10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196" name="Google Shape;165;p10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97" name="Google Shape;166;p10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98" name="Google Shape;167;p10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199" name="Google Shape;168;p10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00" name="Google Shape;169;p10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210" name="Google Shape;170;p10"/>
          <p:cNvGrpSpPr/>
          <p:nvPr/>
        </p:nvGrpSpPr>
        <p:grpSpPr>
          <a:xfrm>
            <a:off x="5029200" y="409448"/>
            <a:ext cx="4125603" cy="1977823"/>
            <a:chOff x="0" y="0"/>
            <a:chExt cx="4125602" cy="1977821"/>
          </a:xfrm>
        </p:grpSpPr>
        <p:sp>
          <p:nvSpPr>
            <p:cNvPr id="202" name="Google Shape;171;p10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203" name="Google Shape;172;p10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204" name="Google Shape;173;p10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205" name="Google Shape;174;p10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06" name="Google Shape;175;p10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07" name="Google Shape;176;p10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08" name="Google Shape;177;p10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09" name="Google Shape;178;p10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219" name="Google Shape;179;p10"/>
          <p:cNvGrpSpPr/>
          <p:nvPr/>
        </p:nvGrpSpPr>
        <p:grpSpPr>
          <a:xfrm>
            <a:off x="5050799" y="2804082"/>
            <a:ext cx="4125603" cy="1977823"/>
            <a:chOff x="0" y="0"/>
            <a:chExt cx="4125602" cy="1977821"/>
          </a:xfrm>
        </p:grpSpPr>
        <p:sp>
          <p:nvSpPr>
            <p:cNvPr id="211" name="Google Shape;180;p10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212" name="Google Shape;181;p10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213" name="Google Shape;182;p10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214" name="Google Shape;183;p10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15" name="Google Shape;184;p10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16" name="Google Shape;185;p10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17" name="Google Shape;186;p10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18" name="Google Shape;187;p10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228" name="Google Shape;188;p10"/>
          <p:cNvGrpSpPr/>
          <p:nvPr/>
        </p:nvGrpSpPr>
        <p:grpSpPr>
          <a:xfrm>
            <a:off x="5029200" y="5224414"/>
            <a:ext cx="4125603" cy="1977823"/>
            <a:chOff x="0" y="0"/>
            <a:chExt cx="4125602" cy="1977821"/>
          </a:xfrm>
        </p:grpSpPr>
        <p:sp>
          <p:nvSpPr>
            <p:cNvPr id="220" name="Google Shape;189;p10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221" name="Google Shape;190;p10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222" name="Google Shape;191;p10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223" name="Google Shape;192;p10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24" name="Google Shape;193;p10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25" name="Google Shape;194;p10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26" name="Google Shape;195;p10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27" name="Google Shape;196;p10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8" name="Google Shape;201;p11"/>
          <p:cNvGrpSpPr/>
          <p:nvPr/>
        </p:nvGrpSpPr>
        <p:grpSpPr>
          <a:xfrm>
            <a:off x="454737" y="417773"/>
            <a:ext cx="4125603" cy="1977823"/>
            <a:chOff x="0" y="0"/>
            <a:chExt cx="4125602" cy="1977821"/>
          </a:xfrm>
        </p:grpSpPr>
        <p:sp>
          <p:nvSpPr>
            <p:cNvPr id="230" name="Google Shape;202;p11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231" name="Google Shape;203;p11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232" name="Google Shape;204;p11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233" name="Google Shape;205;p11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34" name="Google Shape;206;p11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35" name="Google Shape;207;p11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36" name="Google Shape;208;p11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37" name="Google Shape;209;p11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247" name="Google Shape;210;p11"/>
          <p:cNvGrpSpPr/>
          <p:nvPr/>
        </p:nvGrpSpPr>
        <p:grpSpPr>
          <a:xfrm>
            <a:off x="476337" y="2812407"/>
            <a:ext cx="4125603" cy="1977823"/>
            <a:chOff x="0" y="0"/>
            <a:chExt cx="4125602" cy="1977821"/>
          </a:xfrm>
        </p:grpSpPr>
        <p:sp>
          <p:nvSpPr>
            <p:cNvPr id="239" name="Google Shape;211;p11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240" name="Google Shape;212;p11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241" name="Google Shape;213;p11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242" name="Google Shape;214;p11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43" name="Google Shape;215;p11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44" name="Google Shape;216;p11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45" name="Google Shape;217;p11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46" name="Google Shape;218;p11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256" name="Google Shape;219;p11"/>
          <p:cNvGrpSpPr/>
          <p:nvPr/>
        </p:nvGrpSpPr>
        <p:grpSpPr>
          <a:xfrm>
            <a:off x="454737" y="5220213"/>
            <a:ext cx="4125603" cy="1977823"/>
            <a:chOff x="0" y="0"/>
            <a:chExt cx="4125602" cy="1977821"/>
          </a:xfrm>
        </p:grpSpPr>
        <p:sp>
          <p:nvSpPr>
            <p:cNvPr id="248" name="Google Shape;220;p11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249" name="Google Shape;221;p11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250" name="Google Shape;222;p11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251" name="Google Shape;223;p11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52" name="Google Shape;224;p11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53" name="Google Shape;225;p11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54" name="Google Shape;226;p11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55" name="Google Shape;227;p11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265" name="Google Shape;228;p11"/>
          <p:cNvGrpSpPr/>
          <p:nvPr/>
        </p:nvGrpSpPr>
        <p:grpSpPr>
          <a:xfrm>
            <a:off x="5029200" y="409448"/>
            <a:ext cx="4125603" cy="1977823"/>
            <a:chOff x="0" y="0"/>
            <a:chExt cx="4125602" cy="1977821"/>
          </a:xfrm>
        </p:grpSpPr>
        <p:sp>
          <p:nvSpPr>
            <p:cNvPr id="257" name="Google Shape;229;p11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258" name="Google Shape;230;p11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259" name="Google Shape;231;p11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260" name="Google Shape;232;p11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61" name="Google Shape;233;p11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62" name="Google Shape;234;p11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63" name="Google Shape;235;p11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64" name="Google Shape;236;p11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274" name="Google Shape;237;p11"/>
          <p:cNvGrpSpPr/>
          <p:nvPr/>
        </p:nvGrpSpPr>
        <p:grpSpPr>
          <a:xfrm>
            <a:off x="5050799" y="2804082"/>
            <a:ext cx="4125603" cy="1977823"/>
            <a:chOff x="0" y="0"/>
            <a:chExt cx="4125602" cy="1977821"/>
          </a:xfrm>
        </p:grpSpPr>
        <p:sp>
          <p:nvSpPr>
            <p:cNvPr id="266" name="Google Shape;238;p11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267" name="Google Shape;239;p11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268" name="Google Shape;240;p11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269" name="Google Shape;241;p11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70" name="Google Shape;242;p11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71" name="Google Shape;243;p11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72" name="Google Shape;244;p11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73" name="Google Shape;245;p11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283" name="Google Shape;246;p11"/>
          <p:cNvGrpSpPr/>
          <p:nvPr/>
        </p:nvGrpSpPr>
        <p:grpSpPr>
          <a:xfrm>
            <a:off x="5029200" y="5224414"/>
            <a:ext cx="4125603" cy="1977823"/>
            <a:chOff x="0" y="0"/>
            <a:chExt cx="4125602" cy="1977821"/>
          </a:xfrm>
        </p:grpSpPr>
        <p:sp>
          <p:nvSpPr>
            <p:cNvPr id="275" name="Google Shape;247;p11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276" name="Google Shape;248;p11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277" name="Google Shape;249;p11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278" name="Google Shape;250;p11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79" name="Google Shape;251;p11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80" name="Google Shape;252;p11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81" name="Google Shape;253;p11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82" name="Google Shape;254;p11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3" name="Google Shape;259;p12"/>
          <p:cNvGrpSpPr/>
          <p:nvPr/>
        </p:nvGrpSpPr>
        <p:grpSpPr>
          <a:xfrm>
            <a:off x="454737" y="417773"/>
            <a:ext cx="4125603" cy="1977823"/>
            <a:chOff x="0" y="0"/>
            <a:chExt cx="4125602" cy="1977821"/>
          </a:xfrm>
        </p:grpSpPr>
        <p:sp>
          <p:nvSpPr>
            <p:cNvPr id="285" name="Google Shape;260;p12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286" name="Google Shape;261;p12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287" name="Google Shape;262;p12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288" name="Google Shape;263;p12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89" name="Google Shape;264;p12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90" name="Google Shape;265;p12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91" name="Google Shape;266;p12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92" name="Google Shape;267;p12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302" name="Google Shape;268;p12"/>
          <p:cNvGrpSpPr/>
          <p:nvPr/>
        </p:nvGrpSpPr>
        <p:grpSpPr>
          <a:xfrm>
            <a:off x="476337" y="2812407"/>
            <a:ext cx="4125603" cy="1977823"/>
            <a:chOff x="0" y="0"/>
            <a:chExt cx="4125602" cy="1977821"/>
          </a:xfrm>
        </p:grpSpPr>
        <p:sp>
          <p:nvSpPr>
            <p:cNvPr id="294" name="Google Shape;269;p12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295" name="Google Shape;270;p12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296" name="Google Shape;271;p12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297" name="Google Shape;272;p12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98" name="Google Shape;273;p12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99" name="Google Shape;274;p12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00" name="Google Shape;275;p12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01" name="Google Shape;276;p12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311" name="Google Shape;277;p12"/>
          <p:cNvGrpSpPr/>
          <p:nvPr/>
        </p:nvGrpSpPr>
        <p:grpSpPr>
          <a:xfrm>
            <a:off x="454737" y="5220213"/>
            <a:ext cx="4125603" cy="1977823"/>
            <a:chOff x="0" y="0"/>
            <a:chExt cx="4125602" cy="1977821"/>
          </a:xfrm>
        </p:grpSpPr>
        <p:sp>
          <p:nvSpPr>
            <p:cNvPr id="303" name="Google Shape;278;p12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304" name="Google Shape;279;p12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305" name="Google Shape;280;p12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306" name="Google Shape;281;p12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07" name="Google Shape;282;p12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08" name="Google Shape;283;p12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09" name="Google Shape;284;p12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10" name="Google Shape;285;p12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320" name="Google Shape;286;p12"/>
          <p:cNvGrpSpPr/>
          <p:nvPr/>
        </p:nvGrpSpPr>
        <p:grpSpPr>
          <a:xfrm>
            <a:off x="5029200" y="409448"/>
            <a:ext cx="4125603" cy="1977823"/>
            <a:chOff x="0" y="0"/>
            <a:chExt cx="4125602" cy="1977821"/>
          </a:xfrm>
        </p:grpSpPr>
        <p:sp>
          <p:nvSpPr>
            <p:cNvPr id="312" name="Google Shape;287;p12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313" name="Google Shape;288;p12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314" name="Google Shape;289;p12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315" name="Google Shape;290;p12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16" name="Google Shape;291;p12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17" name="Google Shape;292;p12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18" name="Google Shape;293;p12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19" name="Google Shape;294;p12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329" name="Google Shape;295;p12"/>
          <p:cNvGrpSpPr/>
          <p:nvPr/>
        </p:nvGrpSpPr>
        <p:grpSpPr>
          <a:xfrm>
            <a:off x="5050799" y="2804082"/>
            <a:ext cx="4125603" cy="1977823"/>
            <a:chOff x="0" y="0"/>
            <a:chExt cx="4125602" cy="1977821"/>
          </a:xfrm>
        </p:grpSpPr>
        <p:sp>
          <p:nvSpPr>
            <p:cNvPr id="321" name="Google Shape;296;p12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322" name="Google Shape;297;p12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323" name="Google Shape;298;p12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324" name="Google Shape;299;p12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25" name="Google Shape;300;p12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26" name="Google Shape;301;p12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27" name="Google Shape;302;p12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28" name="Google Shape;303;p12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grpSp>
        <p:nvGrpSpPr>
          <p:cNvPr id="338" name="Google Shape;304;p12"/>
          <p:cNvGrpSpPr/>
          <p:nvPr/>
        </p:nvGrpSpPr>
        <p:grpSpPr>
          <a:xfrm>
            <a:off x="5029200" y="5224414"/>
            <a:ext cx="4125603" cy="1977823"/>
            <a:chOff x="0" y="0"/>
            <a:chExt cx="4125602" cy="1977821"/>
          </a:xfrm>
        </p:grpSpPr>
        <p:sp>
          <p:nvSpPr>
            <p:cNvPr id="330" name="Google Shape;305;p12"/>
            <p:cNvSpPr txBox="1"/>
            <p:nvPr/>
          </p:nvSpPr>
          <p:spPr>
            <a:xfrm>
              <a:off x="1126800" y="1627200"/>
              <a:ext cx="1915203" cy="3506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1800"/>
              </a:lvl1pPr>
            </a:lstStyle>
            <a:p>
              <a:pPr/>
              <a:r>
                <a:t>BEAR BUCKS</a:t>
              </a:r>
            </a:p>
          </p:txBody>
        </p:sp>
        <p:sp>
          <p:nvSpPr>
            <p:cNvPr id="331" name="Google Shape;306;p12"/>
            <p:cNvSpPr txBox="1"/>
            <p:nvPr/>
          </p:nvSpPr>
          <p:spPr>
            <a:xfrm>
              <a:off x="0" y="0"/>
              <a:ext cx="4125603" cy="2135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>
              <a:lvl1pPr algn="ctr">
                <a:defRPr sz="9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SCHOOL NAME</a:t>
              </a:r>
            </a:p>
          </p:txBody>
        </p:sp>
        <p:sp>
          <p:nvSpPr>
            <p:cNvPr id="332" name="Google Shape;307;p12"/>
            <p:cNvSpPr txBox="1"/>
            <p:nvPr/>
          </p:nvSpPr>
          <p:spPr>
            <a:xfrm>
              <a:off x="542555" y="375331"/>
              <a:ext cx="1393542" cy="11333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699" tIns="45699" rIns="45699" bIns="45699" numCol="1" anchor="t">
              <a:spAutoFit/>
            </a:bodyPr>
            <a:lstStyle/>
            <a:p>
              <a:pPr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FOR SHOWING: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PRESERVE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RESPECT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INTEGRITY</a:t>
              </a:r>
              <a:endParaRPr sz="1800"/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DIVERSITY</a:t>
              </a:r>
            </a:p>
            <a:p>
              <a:pPr>
                <a:lnSpc>
                  <a:spcPct val="150000"/>
                </a:lnSpc>
                <a:defRPr sz="9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    EMPATHY</a:t>
              </a:r>
            </a:p>
          </p:txBody>
        </p:sp>
        <p:sp>
          <p:nvSpPr>
            <p:cNvPr id="333" name="Google Shape;308;p12"/>
            <p:cNvSpPr/>
            <p:nvPr/>
          </p:nvSpPr>
          <p:spPr>
            <a:xfrm>
              <a:off x="544192" y="804325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34" name="Google Shape;309;p12"/>
            <p:cNvSpPr/>
            <p:nvPr/>
          </p:nvSpPr>
          <p:spPr>
            <a:xfrm>
              <a:off x="544191" y="10149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35" name="Google Shape;310;p12"/>
            <p:cNvSpPr/>
            <p:nvPr/>
          </p:nvSpPr>
          <p:spPr>
            <a:xfrm>
              <a:off x="544191" y="1218609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36" name="Google Shape;311;p12"/>
            <p:cNvSpPr/>
            <p:nvPr/>
          </p:nvSpPr>
          <p:spPr>
            <a:xfrm>
              <a:off x="544191" y="1430892"/>
              <a:ext cx="124692" cy="1246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37" name="Google Shape;312;p12"/>
            <p:cNvSpPr/>
            <p:nvPr/>
          </p:nvSpPr>
          <p:spPr>
            <a:xfrm>
              <a:off x="542840" y="594877"/>
              <a:ext cx="124692" cy="124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2700" y="2700"/>
                  </a:moveTo>
                  <a:lnTo>
                    <a:pt x="2700" y="18900"/>
                  </a:lnTo>
                  <a:lnTo>
                    <a:pt x="18900" y="18900"/>
                  </a:lnTo>
                  <a:lnTo>
                    <a:pt x="18900" y="2700"/>
                  </a:ln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>
                <a:defRPr sz="18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Google Shape;317;p13" descr="Google Shape;317;p1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058400" cy="7772398"/>
          </a:xfrm>
          <a:prstGeom prst="rect">
            <a:avLst/>
          </a:prstGeom>
          <a:ln w="12700">
            <a:miter lim="400000"/>
          </a:ln>
        </p:spPr>
      </p:pic>
      <p:pic>
        <p:nvPicPr>
          <p:cNvPr id="341" name="Google Shape;318;p13" descr="Google Shape;318;p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43" y="0"/>
            <a:ext cx="10055513" cy="7772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" name="Google Shape;323;p14" descr="Google Shape;323;p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" y="0"/>
            <a:ext cx="10058402" cy="7772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44" name="Google Shape;324;p14" descr="Google Shape;324;p1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43" y="0"/>
            <a:ext cx="10055513" cy="7772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29;p15" descr="Google Shape;329;p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0058400" cy="7772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347" name="Google Shape;330;p15" descr="Google Shape;330;p1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43" y="0"/>
            <a:ext cx="10055513" cy="7772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