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10058400" cy="77724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54"/>
    <p:restoredTop sz="94694"/>
  </p:normalViewPr>
  <p:slideViewPr>
    <p:cSldViewPr snapToGrid="0" snapToObjects="1">
      <p:cViewPr varScale="1">
        <p:scale>
          <a:sx n="107" d="100"/>
          <a:sy n="107" d="100"/>
        </p:scale>
        <p:origin x="176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6D5DFB5-58C2-D435-149C-8CA20B5864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9B556A-6603-910B-08C9-3D9C1026D8D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CB2219-B5DD-544D-95DB-2AAA1444D5FE}" type="datetimeFigureOut">
              <a:rPr lang="en-US" smtClean="0"/>
              <a:t>11/5/24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01B88E-1867-1BBD-FEFD-32ECBB332B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500C93-679B-066E-068E-7145109BD9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81E793-B8B6-3C48-9F91-91DB320B3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60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ollection of money bills with a cartoon of a bird&#10;&#10;Description automatically generated">
            <a:extLst>
              <a:ext uri="{FF2B5EF4-FFF2-40B4-BE49-F238E27FC236}">
                <a16:creationId xmlns:a16="http://schemas.microsoft.com/office/drawing/2014/main" id="{518C5E10-1B2D-01B4-5716-5B6BD4952F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et of money bills with cartoon eagle&#10;&#10;Description automatically generated with medium confidence">
            <a:extLst>
              <a:ext uri="{FF2B5EF4-FFF2-40B4-BE49-F238E27FC236}">
                <a16:creationId xmlns:a16="http://schemas.microsoft.com/office/drawing/2014/main" id="{60FC5B16-F506-664F-4ED1-4C078E3076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et of money bills with a cartoon of a bird&#10;&#10;Description automatically generated">
            <a:extLst>
              <a:ext uri="{FF2B5EF4-FFF2-40B4-BE49-F238E27FC236}">
                <a16:creationId xmlns:a16="http://schemas.microsoft.com/office/drawing/2014/main" id="{CDDAAEA0-3015-0D56-7C16-9E17C3FCB8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et of money bills with cartoon eagle&#10;&#10;Description automatically generated with medium confidence">
            <a:extLst>
              <a:ext uri="{FF2B5EF4-FFF2-40B4-BE49-F238E27FC236}">
                <a16:creationId xmlns:a16="http://schemas.microsoft.com/office/drawing/2014/main" id="{28E46058-0A01-7F1F-A755-E2A0AB83A6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lection of money bills with a cartoon of a bird&#10;&#10;Description automatically generated">
            <a:extLst>
              <a:ext uri="{FF2B5EF4-FFF2-40B4-BE49-F238E27FC236}">
                <a16:creationId xmlns:a16="http://schemas.microsoft.com/office/drawing/2014/main" id="{9C2E7440-B292-5242-8020-845A1C5CCF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089583" y="7269798"/>
            <a:ext cx="277302" cy="2819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</p:sldLayoutIdLst>
  <p:transition spd="med"/>
  <p:txStyles>
    <p:titleStyle>
      <a:lvl1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51459" marR="0" indent="-251459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93066" marR="0" indent="-290146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348739" marR="0" indent="-342900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90580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40872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91164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41456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917481" marR="0" indent="-397041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42040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238B922-DB2D-3445-908A-90062AEA9A43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146" name="TextBox 38"/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  <a:endParaRPr b="0" dirty="0">
                <a:latin typeface="Abadi MT Condensed Light" panose="020B0306030101010103" pitchFamily="34" charset="77"/>
              </a:endParaRPr>
            </a:p>
          </p:txBody>
        </p:sp>
        <p:sp>
          <p:nvSpPr>
            <p:cNvPr id="147" name="TextBox 39"/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  <a:endParaRPr dirty="0"/>
            </a:p>
          </p:txBody>
        </p:sp>
        <p:sp>
          <p:nvSpPr>
            <p:cNvPr id="148" name="TextBox 40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149" name="Frame 41"/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50" name="Frame 42"/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51" name="Frame 43"/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52" name="Frame 44"/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5" name="Frame 44">
              <a:extLst>
                <a:ext uri="{FF2B5EF4-FFF2-40B4-BE49-F238E27FC236}">
                  <a16:creationId xmlns:a16="http://schemas.microsoft.com/office/drawing/2014/main" id="{C1C4E98C-E309-7547-8C5E-EF28255BEC8D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A2D1953-ECB4-EC41-8F83-D179364984C3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6" name="TextBox 38">
              <a:extLst>
                <a:ext uri="{FF2B5EF4-FFF2-40B4-BE49-F238E27FC236}">
                  <a16:creationId xmlns:a16="http://schemas.microsoft.com/office/drawing/2014/main" id="{E336157D-6E0F-7843-ADB9-6E08E14D030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57" name="TextBox 39">
              <a:extLst>
                <a:ext uri="{FF2B5EF4-FFF2-40B4-BE49-F238E27FC236}">
                  <a16:creationId xmlns:a16="http://schemas.microsoft.com/office/drawing/2014/main" id="{D53C366B-7EEE-B049-8A94-9AF5EB9254A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8" name="TextBox 40">
              <a:extLst>
                <a:ext uri="{FF2B5EF4-FFF2-40B4-BE49-F238E27FC236}">
                  <a16:creationId xmlns:a16="http://schemas.microsoft.com/office/drawing/2014/main" id="{91755DBA-F0A2-C54C-8FAD-99BA428205A7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9" name="Frame 41">
              <a:extLst>
                <a:ext uri="{FF2B5EF4-FFF2-40B4-BE49-F238E27FC236}">
                  <a16:creationId xmlns:a16="http://schemas.microsoft.com/office/drawing/2014/main" id="{F21D8CD6-8465-7A46-8FF9-9EEBA3B0FBF8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2">
              <a:extLst>
                <a:ext uri="{FF2B5EF4-FFF2-40B4-BE49-F238E27FC236}">
                  <a16:creationId xmlns:a16="http://schemas.microsoft.com/office/drawing/2014/main" id="{C9AD7E6B-65B3-7140-8770-D54E78AB28D2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3">
              <a:extLst>
                <a:ext uri="{FF2B5EF4-FFF2-40B4-BE49-F238E27FC236}">
                  <a16:creationId xmlns:a16="http://schemas.microsoft.com/office/drawing/2014/main" id="{7EB3BB75-9775-6A4D-A683-D576EDFE173E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2" name="Frame 44">
              <a:extLst>
                <a:ext uri="{FF2B5EF4-FFF2-40B4-BE49-F238E27FC236}">
                  <a16:creationId xmlns:a16="http://schemas.microsoft.com/office/drawing/2014/main" id="{34705B5E-40CC-8A4E-94DC-5EBE4CABEA9C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3" name="Frame 44">
              <a:extLst>
                <a:ext uri="{FF2B5EF4-FFF2-40B4-BE49-F238E27FC236}">
                  <a16:creationId xmlns:a16="http://schemas.microsoft.com/office/drawing/2014/main" id="{85FEA82A-2E9F-BF45-8566-F276A5D9AE4A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2A6D7F3-87FC-FE48-BEC6-451499FD0885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5" name="TextBox 38">
              <a:extLst>
                <a:ext uri="{FF2B5EF4-FFF2-40B4-BE49-F238E27FC236}">
                  <a16:creationId xmlns:a16="http://schemas.microsoft.com/office/drawing/2014/main" id="{55855553-E104-0C49-8D99-93A750446DEE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66" name="TextBox 39">
              <a:extLst>
                <a:ext uri="{FF2B5EF4-FFF2-40B4-BE49-F238E27FC236}">
                  <a16:creationId xmlns:a16="http://schemas.microsoft.com/office/drawing/2014/main" id="{8723B128-3FC3-AF48-B288-CF142EE4DD72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7" name="TextBox 40">
              <a:extLst>
                <a:ext uri="{FF2B5EF4-FFF2-40B4-BE49-F238E27FC236}">
                  <a16:creationId xmlns:a16="http://schemas.microsoft.com/office/drawing/2014/main" id="{555CE8C2-50A7-6047-BB51-0F3339E09C8D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8" name="Frame 41">
              <a:extLst>
                <a:ext uri="{FF2B5EF4-FFF2-40B4-BE49-F238E27FC236}">
                  <a16:creationId xmlns:a16="http://schemas.microsoft.com/office/drawing/2014/main" id="{078D1FB1-2E8D-8E43-8F1E-2D79861B5670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2">
              <a:extLst>
                <a:ext uri="{FF2B5EF4-FFF2-40B4-BE49-F238E27FC236}">
                  <a16:creationId xmlns:a16="http://schemas.microsoft.com/office/drawing/2014/main" id="{20F9FCE4-3993-8545-B4C3-650A0EE9C548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3">
              <a:extLst>
                <a:ext uri="{FF2B5EF4-FFF2-40B4-BE49-F238E27FC236}">
                  <a16:creationId xmlns:a16="http://schemas.microsoft.com/office/drawing/2014/main" id="{DE952371-5CD2-0341-832E-4B0EF2C4D1A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1" name="Frame 44">
              <a:extLst>
                <a:ext uri="{FF2B5EF4-FFF2-40B4-BE49-F238E27FC236}">
                  <a16:creationId xmlns:a16="http://schemas.microsoft.com/office/drawing/2014/main" id="{B973F294-D773-AF4D-9E64-D2B996452A17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2" name="Frame 44">
              <a:extLst>
                <a:ext uri="{FF2B5EF4-FFF2-40B4-BE49-F238E27FC236}">
                  <a16:creationId xmlns:a16="http://schemas.microsoft.com/office/drawing/2014/main" id="{EA69B40C-0139-F645-B556-B170D146A14A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B21BA09-FD69-8741-B1AE-62225B359303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4" name="TextBox 38">
              <a:extLst>
                <a:ext uri="{FF2B5EF4-FFF2-40B4-BE49-F238E27FC236}">
                  <a16:creationId xmlns:a16="http://schemas.microsoft.com/office/drawing/2014/main" id="{FB8CEA0E-A193-D84D-A809-F68BCB9E758A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75" name="TextBox 39">
              <a:extLst>
                <a:ext uri="{FF2B5EF4-FFF2-40B4-BE49-F238E27FC236}">
                  <a16:creationId xmlns:a16="http://schemas.microsoft.com/office/drawing/2014/main" id="{3FE4DD32-10CF-424D-8027-F4B2B89D49B6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6" name="TextBox 40">
              <a:extLst>
                <a:ext uri="{FF2B5EF4-FFF2-40B4-BE49-F238E27FC236}">
                  <a16:creationId xmlns:a16="http://schemas.microsoft.com/office/drawing/2014/main" id="{24022C42-55CC-2441-B748-F523B1537C7B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7" name="Frame 41">
              <a:extLst>
                <a:ext uri="{FF2B5EF4-FFF2-40B4-BE49-F238E27FC236}">
                  <a16:creationId xmlns:a16="http://schemas.microsoft.com/office/drawing/2014/main" id="{D434C63E-C7B6-1845-9F11-0F833BB98704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2">
              <a:extLst>
                <a:ext uri="{FF2B5EF4-FFF2-40B4-BE49-F238E27FC236}">
                  <a16:creationId xmlns:a16="http://schemas.microsoft.com/office/drawing/2014/main" id="{E6E6F3A7-2D69-6448-B002-A309B56B30B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3">
              <a:extLst>
                <a:ext uri="{FF2B5EF4-FFF2-40B4-BE49-F238E27FC236}">
                  <a16:creationId xmlns:a16="http://schemas.microsoft.com/office/drawing/2014/main" id="{DE11FDD9-F31C-094C-BAF4-5AB8FF3ED50B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0" name="Frame 44">
              <a:extLst>
                <a:ext uri="{FF2B5EF4-FFF2-40B4-BE49-F238E27FC236}">
                  <a16:creationId xmlns:a16="http://schemas.microsoft.com/office/drawing/2014/main" id="{FB0585D4-A053-0743-92B5-0959B0CE08C2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1" name="Frame 44">
              <a:extLst>
                <a:ext uri="{FF2B5EF4-FFF2-40B4-BE49-F238E27FC236}">
                  <a16:creationId xmlns:a16="http://schemas.microsoft.com/office/drawing/2014/main" id="{E61A9E8B-BB10-0343-B149-5D3136BCC36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DA03D164-BF1C-CA45-94A3-6F62AB90005F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3" name="TextBox 38">
              <a:extLst>
                <a:ext uri="{FF2B5EF4-FFF2-40B4-BE49-F238E27FC236}">
                  <a16:creationId xmlns:a16="http://schemas.microsoft.com/office/drawing/2014/main" id="{C47C3900-55AA-CE4F-92F9-306894EFD8B2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84" name="TextBox 39">
              <a:extLst>
                <a:ext uri="{FF2B5EF4-FFF2-40B4-BE49-F238E27FC236}">
                  <a16:creationId xmlns:a16="http://schemas.microsoft.com/office/drawing/2014/main" id="{16665D16-4A54-6641-A986-17063DF810A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5" name="TextBox 40">
              <a:extLst>
                <a:ext uri="{FF2B5EF4-FFF2-40B4-BE49-F238E27FC236}">
                  <a16:creationId xmlns:a16="http://schemas.microsoft.com/office/drawing/2014/main" id="{19061983-9D2A-C74B-970D-23A59721BAB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6" name="Frame 41">
              <a:extLst>
                <a:ext uri="{FF2B5EF4-FFF2-40B4-BE49-F238E27FC236}">
                  <a16:creationId xmlns:a16="http://schemas.microsoft.com/office/drawing/2014/main" id="{B2542D57-8E4F-8947-AA69-BFCADF450C5C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2">
              <a:extLst>
                <a:ext uri="{FF2B5EF4-FFF2-40B4-BE49-F238E27FC236}">
                  <a16:creationId xmlns:a16="http://schemas.microsoft.com/office/drawing/2014/main" id="{5730F489-9136-C943-A6D8-1BC23CB68B62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3">
              <a:extLst>
                <a:ext uri="{FF2B5EF4-FFF2-40B4-BE49-F238E27FC236}">
                  <a16:creationId xmlns:a16="http://schemas.microsoft.com/office/drawing/2014/main" id="{2E852E19-53E3-9E4A-9089-72B2D3AF3B8E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9" name="Frame 44">
              <a:extLst>
                <a:ext uri="{FF2B5EF4-FFF2-40B4-BE49-F238E27FC236}">
                  <a16:creationId xmlns:a16="http://schemas.microsoft.com/office/drawing/2014/main" id="{7915FAFF-657C-2B4E-A2E2-6F09F1CD5DE7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0" name="Frame 44">
              <a:extLst>
                <a:ext uri="{FF2B5EF4-FFF2-40B4-BE49-F238E27FC236}">
                  <a16:creationId xmlns:a16="http://schemas.microsoft.com/office/drawing/2014/main" id="{4A25A1A7-6A6B-BF4A-8F7C-03C94DC649ED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C410BE3B-8206-2545-985C-622AD6204D60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2" name="TextBox 38">
              <a:extLst>
                <a:ext uri="{FF2B5EF4-FFF2-40B4-BE49-F238E27FC236}">
                  <a16:creationId xmlns:a16="http://schemas.microsoft.com/office/drawing/2014/main" id="{B2ED7FB5-A23E-B14A-B7A6-674BBD698582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93" name="TextBox 39">
              <a:extLst>
                <a:ext uri="{FF2B5EF4-FFF2-40B4-BE49-F238E27FC236}">
                  <a16:creationId xmlns:a16="http://schemas.microsoft.com/office/drawing/2014/main" id="{EC2C44AA-87A4-2145-9A06-5F6A11DC7A5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4" name="TextBox 40">
              <a:extLst>
                <a:ext uri="{FF2B5EF4-FFF2-40B4-BE49-F238E27FC236}">
                  <a16:creationId xmlns:a16="http://schemas.microsoft.com/office/drawing/2014/main" id="{1A5E9908-F95F-124E-8B18-988F47F592A8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5" name="Frame 41">
              <a:extLst>
                <a:ext uri="{FF2B5EF4-FFF2-40B4-BE49-F238E27FC236}">
                  <a16:creationId xmlns:a16="http://schemas.microsoft.com/office/drawing/2014/main" id="{82FB01CC-0318-A145-9970-6B25BD271C02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2">
              <a:extLst>
                <a:ext uri="{FF2B5EF4-FFF2-40B4-BE49-F238E27FC236}">
                  <a16:creationId xmlns:a16="http://schemas.microsoft.com/office/drawing/2014/main" id="{6A5FE59E-8C42-AE4F-B331-2C20260799CB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3">
              <a:extLst>
                <a:ext uri="{FF2B5EF4-FFF2-40B4-BE49-F238E27FC236}">
                  <a16:creationId xmlns:a16="http://schemas.microsoft.com/office/drawing/2014/main" id="{5D908D6D-21EF-DE42-A188-EBD72F32B064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8" name="Frame 44">
              <a:extLst>
                <a:ext uri="{FF2B5EF4-FFF2-40B4-BE49-F238E27FC236}">
                  <a16:creationId xmlns:a16="http://schemas.microsoft.com/office/drawing/2014/main" id="{E8B7264E-7B3A-054B-AFB0-7E2155F87EBA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9" name="Frame 44">
              <a:extLst>
                <a:ext uri="{FF2B5EF4-FFF2-40B4-BE49-F238E27FC236}">
                  <a16:creationId xmlns:a16="http://schemas.microsoft.com/office/drawing/2014/main" id="{F2BA380C-63DB-364A-A294-B9082E802A2E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615082B8-DC54-D440-9791-EFEF034498B9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7B044546-AA4A-CC46-9E4B-A2D1936965E5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2592E151-157E-7041-A6F5-E8D9A1784ACD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9A9820D8-81A0-E741-9145-B445E798242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FD2389EF-E90E-F24B-99B1-257EBB6F9E32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A54D372D-E78E-A74C-9460-16258DF07F5D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BF252CD3-9B42-194E-B2C7-0F46129F1DF8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36B64599-A1DC-D44A-A538-72E6BE1C047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945D8D24-6031-214C-BC74-8A8D32CF19B5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160A1E8-964E-6A43-9F4F-FF850B9D1036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76CC6509-BD73-0E40-BF9D-93AA388987A0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49248834-F936-E643-AA8D-35E61525424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01295C3B-C61C-3844-863F-485868B718D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3440E18B-E405-5449-A7D2-62920DCBA7E3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7636FE03-156B-9E4C-8D1F-0958E174137A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BB31C960-2223-374B-BC4C-E1CE6652709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835AC543-10BC-9444-8CDE-3D328661A9A9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88329CDF-1E28-DC44-976E-82D91549542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A9140B4-8E9A-0144-9DF6-DC8B26B63347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8C40076F-C7EC-744E-BDEB-1CCF9DFF744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4C3324BE-3CA1-9941-AC85-9C61B69D9DC5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D3E0FB59-0DF2-6D48-ADDE-7307DB5CD6A4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D42FAD3B-FED1-A648-8950-502CDCE72E80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5E46FB1C-6B2C-BF47-8125-3CDA6D8A4E2D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42A5D295-2FB0-9443-92EC-82ED9C39F0B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CAE3B4DE-3AE4-174A-A3A2-57D89C6F705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E286AB66-DD87-E347-9949-CEBF0633331C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6D152A2-AFAC-2D45-A2DC-1BB8DA5ABBD4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7FBD920E-6298-B642-83DB-880AB74D269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46CC1395-171C-994B-A1F1-942CD88653B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CF2B59FA-A911-364E-A9D6-36E012039ADC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BF9C6419-4A26-7E45-BC50-47033871C8D6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72CDB4CB-68B3-A64B-BA59-2BE9CF447C71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69444707-C642-D74C-9B3D-C01530F59C7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F90D71E9-4D3C-3C4F-870A-403D4197781B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6985E9C9-C77E-7942-A2D2-1E9651EDDB18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8FA37A6C-1477-C544-A208-A895D1788ED3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3779B134-1469-F249-B2C5-555E0A587708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75353839-25B1-084C-BD36-70C2C313E992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BB64A3B6-C07E-5347-BF71-C985F5A9ECAC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73E4BCA9-E099-E044-8CA8-794B8E44FCB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98BB4F2D-5AA3-2749-932A-A325DCEADAE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E58C6DE5-EFB5-E740-AA8E-950112C69402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C886216A-D8E0-0C46-A01D-BE498421DE6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1690A680-BC8B-B441-8F8E-A87F8B10FFA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393D29C3-7D3B-8A47-906B-B233C406CDE4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B1684748-4A86-BF4D-AD68-C64D9FA5C0F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49D24933-601C-6C43-9EAD-094163680824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915F1013-24BD-484C-BBDE-6AA74806B7C7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772ACBCD-DD0E-4347-8973-E43359EBEA6C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DB299AEB-37B3-434F-AF4C-D861F657FDCD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7108CFE0-B7BB-A744-9EA1-B81A601B251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548A44D9-626C-3B4C-8471-3EBAEDD7422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3247FD5F-5BE0-C945-94B6-DB0ECAD0376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D6DA135B-A3C6-9549-8D4B-1767902BFC9C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2C2F2857-3E44-7F41-AE3C-9BA347592B24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4B29FD1F-63E3-C44C-BDE6-8EC387750533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D1AE45FD-D9C1-734A-BAC4-3B0C8A61534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5ADCC655-1903-D649-8778-9B834592391F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3215561E-B7BF-834B-99D7-64F48C353BA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33132F7D-92E4-334A-BFFF-190A52CEDBD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5928A232-A2FE-5049-8D3E-369BB60EAEEB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2F99D4F9-6DB1-9946-901C-2C016B9E992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979B9EF8-7A88-8D4C-B758-19C118A846C3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763A984E-E5D7-4349-8BA6-55FEBFDBD65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74EF32D7-1116-5546-AFEB-04CA091DF0D6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105C0F65-5C92-D946-AE5F-3065EC25B44A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AA597B0B-FA0D-2F40-9610-5CF4FC53494A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E7113316-B0BD-8A4C-A77D-0EF4BE6F5849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F18A2169-5787-8D45-8B03-122050811E87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8C0ECC04-A275-5F45-958A-4810CE826E78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0456EEB3-D55A-CF43-A2A0-3210203D8C61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D40C22A-BDDB-DD42-84F2-92B2BE707EC4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C724F32C-DA23-7545-A22C-3AC1E142B0E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2508A13C-A640-1C40-B752-B6E733709BE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6FB3745D-B45A-A745-BC01-6D9483DE782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95459C76-930F-BC42-A383-0E959B4EE8D7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F7F09BBE-10AF-3644-9AEC-2DF0468972A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2DF2D2A4-7446-2D49-BE7B-A9353BEE78D6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4D6A2D04-DE6B-0348-9327-2760A8AF8D82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739871F4-C5B9-2343-8232-6CA7B21228CF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6547F72B-1E64-E348-A772-422F0A20CD9C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BB5E643E-33AA-BA47-9008-BC93F01EDA1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BA738E1F-4058-AB47-BF6C-733A1DE9DB9A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CD3ABC7F-649E-0944-8504-3AD0851D8998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7405C216-A980-1546-8B44-238286DC1159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4F8CD42B-4D27-F441-ABE7-BFFC2A21F637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1C5A74A7-FCAD-0A46-ADC0-66535603B73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AC9BD64D-CAD5-F044-9524-05008EF6621C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F9E57607-1EC9-4143-851D-F6B50FA43E47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B45598B5-BF74-F24D-A45B-BA9FC8B127AD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650BC62E-2D64-6C4C-88BE-DA3860DE0E2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523ECFD6-966E-BB40-A3D4-0B9E040EA02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BE9460D6-E4D9-F744-94C1-890E01BD9BAC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8C01FB38-AAF2-014A-ABA1-0C8140FD39E4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9B9CA43B-3B42-C64B-A4ED-FBF8B90CF26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EBEF9809-2177-7B45-8AF4-FCCAD685A7B2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38FC4626-4C9D-9A4B-B148-DA9D23D6AD7F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27B1183C-D8BE-DF45-BBF3-C6EF0D99391C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92E5AB1F-02A8-964C-BA9B-1AD2F799DD37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89155108-8419-B54B-88BA-585F2E586DDB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623A60C0-5016-4C48-9575-0BF4756E5D26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826074C0-68B9-AA4E-9AFF-A55AC684E07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97842F08-2C13-A145-A516-55765E3795BD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F5C9D887-3587-4D4B-9212-838F57727F94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E0EC122D-20BE-F243-8111-8F880147953A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86764752-76EF-2846-A931-45C715CA549B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A8FBB126-C9AC-A44E-AA99-CD474DBCE8E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025B4409-4BC8-804C-851D-7E8408CD97C6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9789ED6E-F73F-3649-B12B-22F5FD7660BE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2E488045-523D-BD46-8497-2D4133E7FD9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501060BC-B388-D844-A71F-00E3BFB6360D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0AEEA716-98F2-9B44-B295-C915DBE18DF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865EA576-82D5-304B-9484-A0F6C82A42E0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B389A6F0-6155-294F-9BBF-2FDD0370EC0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DDD60609-B99B-F84E-9BD5-345257420F49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2FA97D56-F764-994B-9551-2F753AF7B247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54414D4-A50C-564D-9B7C-2A3A8B5B20BF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5B0C0356-A83A-FE4D-8C4E-E50C7C900C92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9BFE842B-3341-6A46-9E1C-577486F0C76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4CCD16DD-E839-CF4C-BD97-AE4E259D1E98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7AC8A53C-B398-3642-A953-569D8E67D29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73C7C66A-345F-1E43-8DD9-35A40FEF4345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91D70E8F-B510-734F-9B24-91C666773FC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586AB3D2-10E4-1442-867B-34E81C2FE2F9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D4ED3465-129D-4C46-B579-8BFD3CECBD46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410C7136-C2AF-2245-B02D-ECC6AFABDBA0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01784601-7704-AA4C-A59D-1006E7645F9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F3C47862-C7CA-324C-9548-D2688AC79DB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D4EF4E02-4E7C-6F43-9A09-67DB37A7DA52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E9DB55F3-7B97-6B4C-A749-B0653234596D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A40896B8-A663-D54C-8965-7C45E999D965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F0E4D135-7B90-2040-AE5B-13EB2ADAD00B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2A15D601-03D1-1C46-BBF8-C2D512DC743D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F13A6C12-A929-0447-882B-42BFA4603341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2205E128-A9FB-D649-A232-70C2308CA617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FEFABFB8-5F0E-D040-B7B2-DF047AE142C1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785B859B-659A-7D48-874A-73E50EE68D0C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4DC53F39-1595-6B46-913C-64CA20F77C89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2A182D07-84F5-894E-BA4C-4DD377174045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506A4FA0-3168-AB41-A9AD-5833B9318AF6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636024E0-7E14-A74C-846E-E3591DEF777C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B219FDB4-FE99-FA44-A68F-588A09C05F9D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DA6AEFCA-4E94-8345-A0A1-7F92BF9BC2E1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B9C20469-14C6-754A-B4B0-80B5F74A3247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6F256A29-E244-954F-B284-01803C480FC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98B9F4AE-EB82-CD45-BBEA-36044922E59E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DC8AB199-D147-6742-B861-89C13402CEE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76BBCA42-0248-4A4C-B21B-DDE4B7679586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D006D241-E3C0-3F42-AE2C-C9388C068CE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3D482D86-78D8-D94C-8191-C864B260CD6D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F7B84C15-0106-2646-824B-CA6A253E0966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84F686DF-C916-D44F-93F4-781716B5FE8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483E8814-B29D-9341-A38B-3E443DB6C9A7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2041B13E-8C27-1242-8FC7-AF179BD324F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49D4A166-52B0-2545-AF01-3ADFEB573807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E9A900EF-7A74-2249-AF5A-D990224D979D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F2160813-462B-8644-BEBD-D7DC104C0FB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903DD70F-9EB6-954D-B97F-E1D6E4C1735F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5837A38C-52D9-B649-BEC3-4B974115D14B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865D1E8D-FCA3-6843-8706-F371C06CC515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BF5CF299-FF24-3D40-B504-ED79C89877DB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7C32A254-EA78-4141-9DC2-430A35D85ECA}"/>
              </a:ext>
            </a:extLst>
          </p:cNvPr>
          <p:cNvGrpSpPr/>
          <p:nvPr/>
        </p:nvGrpSpPr>
        <p:grpSpPr>
          <a:xfrm>
            <a:off x="454738" y="414236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95E45005-3F53-9F4F-AA68-800CEA3E103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DD4ECD00-80C5-224B-A42C-B13F01FF75FE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54F8F1A7-D0AA-0E47-AB78-27C7FAA4735F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05A57914-B4ED-F847-AB71-462A4896578D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A89AC48F-27B2-6945-9887-2790B0230158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511AC6A7-4FF5-1B4E-9B39-EF128C431477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FB6E8EE5-F956-044A-9AEF-DC5D9CDB8BA1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56D1AEE2-E9F8-FD42-A93D-CF9D57538DE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1ACD22F-C1E0-4E49-8C7B-208F47D3884B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795DF359-3FF9-B14E-8BBA-224107D1313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C62698ED-48EB-BC4B-8F68-26CE15DFD78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4C98C4F6-08FD-6C42-9CF0-3FF793D07E1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B0757F44-C8A6-694F-9F42-789F499275C6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4F3D49FC-A337-184F-9D1E-98B6434F5F70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5C9C0D70-51BB-FE46-8BC8-E17421EF520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005B207E-CEC5-554B-891C-F8195CFC5413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12378C96-B53A-6E40-9114-682AFCAE8039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83A552D-AAE5-2F44-8FC7-4B23D48C8855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6E9C1059-3B3A-0945-8690-5C4433619A17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A6EED379-03E3-EE4F-99A3-C49E898A917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EC4289EA-2CAD-B74C-A65D-127416945E59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BB1C940C-E9D5-8540-A83E-026F3E80B2A2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A51792F6-A44B-154D-827F-BBD48A8F8CD6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8BE26D6A-4CF8-3949-AE8C-E81744F802D3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A5CDA14D-9B00-A74A-BBDB-D7DDB6CC439E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1F249B0D-2942-0E4A-A4C1-AE4ACCF214E5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69A4A851-F5AF-9249-8E9D-42F62636B9AC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5EBA07FB-3B6E-6248-BD19-35D3B469DE9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E5BF366D-C82E-CB48-8AF4-8EF4C3D71C07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D06DA6A1-C782-BD49-A052-368E5E610FCA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DE58A53E-E4C6-2141-AF04-4518734864C8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764010F4-BB75-D748-BE4D-FD106871DBE8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696B2821-BFFE-A64B-8B9F-95564AA20E07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3592B2F9-E02D-A84F-91E8-794206E431BC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70CD1BB8-BF76-9941-9703-B51EFD11014F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A1E69FE3-4CE8-6A49-A54B-04A6A4B9DEA9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EDAC0123-633F-6F41-A601-48F7E959905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A8750ED0-A84A-8747-A3F0-28AF4DD2028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A51BF69F-C8FB-AD41-BA2A-A9D4822589A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C69607BE-60BA-AA42-A70F-C2B317D0BF7A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E8C8A087-6152-FA4F-9954-A64D791D9E1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326ABEB2-B250-9C43-A454-5EB2815F8796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AEC0D341-4A89-8542-BD28-5A4F04838885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AFF71E2D-7036-504D-BA2F-A55B6FE9A47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02936D38-72D2-1042-8621-77D5D4B471CC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7AB9E728-3F13-F546-837B-9A501EF7C358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E6FE7781-7EB3-7A4D-89F1-39E1C9EE3B9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1AAC253F-BE78-254A-9FF4-CF1FBAE56147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C5F1E723-213A-214F-84E4-0615AB2F4C3C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002AEF9D-1907-9741-99A8-712C87C7E49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30DBA322-141D-3948-8BDF-68E8C48D4332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CC181390-C4AC-9F42-B511-78D5C94D5E06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DFE50F0E-4053-774F-863E-85E4035D168A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F7EE967-3B11-AAAD-5CFC-E99445CA27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C84BFF-4962-7554-817D-B2006C9894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1E537B5-50B6-79F9-4C01-C2BBB8FAF2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630</Words>
  <Application>Microsoft Macintosh PowerPoint</Application>
  <PresentationFormat>Custom</PresentationFormat>
  <Paragraphs>240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Abadi MT Condensed Light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Shelby  mascotjunction.com</cp:lastModifiedBy>
  <cp:revision>9</cp:revision>
  <dcterms:modified xsi:type="dcterms:W3CDTF">2024-11-05T20:44:57Z</dcterms:modified>
</cp:coreProperties>
</file>