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66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bird on paper money&#10;&#10;Description automatically generated with medium confidence">
            <a:extLst>
              <a:ext uri="{FF2B5EF4-FFF2-40B4-BE49-F238E27FC236}">
                <a16:creationId xmlns:a16="http://schemas.microsoft.com/office/drawing/2014/main" id="{E5E75A54-9080-CDA9-D9D8-A650432D84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a paper money&#10;&#10;Description automatically generated with medium confidence">
            <a:extLst>
              <a:ext uri="{FF2B5EF4-FFF2-40B4-BE49-F238E27FC236}">
                <a16:creationId xmlns:a16="http://schemas.microsoft.com/office/drawing/2014/main" id="{5D54E407-9648-C633-2D7E-D4CADB155A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a dollar bill&#10;&#10;Description automatically generated with medium confidence">
            <a:extLst>
              <a:ext uri="{FF2B5EF4-FFF2-40B4-BE49-F238E27FC236}">
                <a16:creationId xmlns:a16="http://schemas.microsoft.com/office/drawing/2014/main" id="{1152A029-2D9A-DA1E-4995-0438BA257E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paper money&#10;&#10;Description automatically generated with medium confidence">
            <a:extLst>
              <a:ext uri="{FF2B5EF4-FFF2-40B4-BE49-F238E27FC236}">
                <a16:creationId xmlns:a16="http://schemas.microsoft.com/office/drawing/2014/main" id="{B1B26122-3D36-C033-B32B-01D935DB89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bird on paper money&#10;&#10;Description automatically generated with medium confidence">
            <a:extLst>
              <a:ext uri="{FF2B5EF4-FFF2-40B4-BE49-F238E27FC236}">
                <a16:creationId xmlns:a16="http://schemas.microsoft.com/office/drawing/2014/main" id="{E22B01F9-9D7C-DE0D-DCCB-4EB2666ABD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HAWK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15D20F-2C1F-7D9C-B51B-8B23F8562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B8080F-1703-5976-C530-4426848C2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F8B4C2-4A4E-C194-9CCE-D9C66DFA8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8</cp:revision>
  <dcterms:modified xsi:type="dcterms:W3CDTF">2024-11-05T21:40:17Z</dcterms:modified>
</cp:coreProperties>
</file>