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3.jpg"/><Relationship Id="rId3" Type="http://schemas.openxmlformats.org/officeDocument/2006/relationships/image" Target="../media/image14.jpg"/><Relationship Id="rId4" Type="http://schemas.openxmlformats.org/officeDocument/2006/relationships/image" Target="../media/image25.jpg"/><Relationship Id="rId11" Type="http://schemas.openxmlformats.org/officeDocument/2006/relationships/image" Target="../media/image11.jpg"/><Relationship Id="rId10" Type="http://schemas.openxmlformats.org/officeDocument/2006/relationships/image" Target="../media/image3.jpg"/><Relationship Id="rId9" Type="http://schemas.openxmlformats.org/officeDocument/2006/relationships/image" Target="../media/image12.jpg"/><Relationship Id="rId5" Type="http://schemas.openxmlformats.org/officeDocument/2006/relationships/image" Target="../media/image2.jpg"/><Relationship Id="rId6" Type="http://schemas.openxmlformats.org/officeDocument/2006/relationships/image" Target="../media/image8.jpg"/><Relationship Id="rId7" Type="http://schemas.openxmlformats.org/officeDocument/2006/relationships/image" Target="../media/image10.jpg"/><Relationship Id="rId8" Type="http://schemas.openxmlformats.org/officeDocument/2006/relationships/image" Target="../media/image7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jpg"/><Relationship Id="rId3" Type="http://schemas.openxmlformats.org/officeDocument/2006/relationships/image" Target="../media/image13.jpg"/><Relationship Id="rId4" Type="http://schemas.openxmlformats.org/officeDocument/2006/relationships/image" Target="../media/image15.jpg"/><Relationship Id="rId11" Type="http://schemas.openxmlformats.org/officeDocument/2006/relationships/image" Target="../media/image18.jpg"/><Relationship Id="rId10" Type="http://schemas.openxmlformats.org/officeDocument/2006/relationships/image" Target="../media/image4.jpg"/><Relationship Id="rId9" Type="http://schemas.openxmlformats.org/officeDocument/2006/relationships/image" Target="../media/image1.jpg"/><Relationship Id="rId5" Type="http://schemas.openxmlformats.org/officeDocument/2006/relationships/image" Target="../media/image19.jpg"/><Relationship Id="rId6" Type="http://schemas.openxmlformats.org/officeDocument/2006/relationships/image" Target="../media/image6.jpg"/><Relationship Id="rId7" Type="http://schemas.openxmlformats.org/officeDocument/2006/relationships/image" Target="../media/image5.jpg"/><Relationship Id="rId8" Type="http://schemas.openxmlformats.org/officeDocument/2006/relationships/image" Target="../media/image9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0.jpg"/><Relationship Id="rId3" Type="http://schemas.openxmlformats.org/officeDocument/2006/relationships/image" Target="../media/image31.jpg"/><Relationship Id="rId4" Type="http://schemas.openxmlformats.org/officeDocument/2006/relationships/image" Target="../media/image16.jpg"/><Relationship Id="rId11" Type="http://schemas.openxmlformats.org/officeDocument/2006/relationships/image" Target="../media/image34.jpg"/><Relationship Id="rId10" Type="http://schemas.openxmlformats.org/officeDocument/2006/relationships/image" Target="../media/image27.jpg"/><Relationship Id="rId9" Type="http://schemas.openxmlformats.org/officeDocument/2006/relationships/image" Target="../media/image22.jpg"/><Relationship Id="rId5" Type="http://schemas.openxmlformats.org/officeDocument/2006/relationships/image" Target="../media/image17.jpg"/><Relationship Id="rId6" Type="http://schemas.openxmlformats.org/officeDocument/2006/relationships/image" Target="../media/image21.jpg"/><Relationship Id="rId7" Type="http://schemas.openxmlformats.org/officeDocument/2006/relationships/image" Target="../media/image20.jpg"/><Relationship Id="rId8" Type="http://schemas.openxmlformats.org/officeDocument/2006/relationships/image" Target="../media/image26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2.jpg"/><Relationship Id="rId3" Type="http://schemas.openxmlformats.org/officeDocument/2006/relationships/image" Target="../media/image24.jpg"/><Relationship Id="rId4" Type="http://schemas.openxmlformats.org/officeDocument/2006/relationships/image" Target="../media/image38.jpg"/><Relationship Id="rId11" Type="http://schemas.openxmlformats.org/officeDocument/2006/relationships/image" Target="../media/image46.jpg"/><Relationship Id="rId10" Type="http://schemas.openxmlformats.org/officeDocument/2006/relationships/image" Target="../media/image30.jpg"/><Relationship Id="rId9" Type="http://schemas.openxmlformats.org/officeDocument/2006/relationships/image" Target="../media/image45.jpg"/><Relationship Id="rId5" Type="http://schemas.openxmlformats.org/officeDocument/2006/relationships/image" Target="../media/image28.jpg"/><Relationship Id="rId6" Type="http://schemas.openxmlformats.org/officeDocument/2006/relationships/image" Target="../media/image23.jpg"/><Relationship Id="rId7" Type="http://schemas.openxmlformats.org/officeDocument/2006/relationships/image" Target="../media/image29.jpg"/><Relationship Id="rId8" Type="http://schemas.openxmlformats.org/officeDocument/2006/relationships/image" Target="../media/image40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5.jpg"/><Relationship Id="rId3" Type="http://schemas.openxmlformats.org/officeDocument/2006/relationships/image" Target="../media/image33.jpg"/><Relationship Id="rId4" Type="http://schemas.openxmlformats.org/officeDocument/2006/relationships/image" Target="../media/image32.jpg"/><Relationship Id="rId11" Type="http://schemas.openxmlformats.org/officeDocument/2006/relationships/image" Target="../media/image52.jpg"/><Relationship Id="rId10" Type="http://schemas.openxmlformats.org/officeDocument/2006/relationships/image" Target="../media/image37.jpg"/><Relationship Id="rId9" Type="http://schemas.openxmlformats.org/officeDocument/2006/relationships/image" Target="../media/image39.jpg"/><Relationship Id="rId5" Type="http://schemas.openxmlformats.org/officeDocument/2006/relationships/image" Target="../media/image53.jpg"/><Relationship Id="rId6" Type="http://schemas.openxmlformats.org/officeDocument/2006/relationships/image" Target="../media/image35.jpg"/><Relationship Id="rId7" Type="http://schemas.openxmlformats.org/officeDocument/2006/relationships/image" Target="../media/image41.jpg"/><Relationship Id="rId8" Type="http://schemas.openxmlformats.org/officeDocument/2006/relationships/image" Target="../media/image44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18" name="Google Shape;18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a dollar bill&#10;&#10;Description automatically generated" id="29" name="Google Shape;29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40" name="Google Shape;40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7"/>
          <p:cNvSpPr txBox="1"/>
          <p:nvPr>
            <p:ph idx="12" type="sldNum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9.jpg"/><Relationship Id="rId4" Type="http://schemas.openxmlformats.org/officeDocument/2006/relationships/image" Target="../media/image5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7.jpg"/><Relationship Id="rId4" Type="http://schemas.openxmlformats.org/officeDocument/2006/relationships/image" Target="../media/image4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4.jpg"/><Relationship Id="rId4" Type="http://schemas.openxmlformats.org/officeDocument/2006/relationships/image" Target="../media/image5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oogle Shape;67;p8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68" name="Google Shape;68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HUSKY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70" name="Google Shape;70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71" name="Google Shape;71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" name="Google Shape;76;p8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77" name="Google Shape;77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78" name="Google Shape;78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79" name="Google Shape;79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" name="Google Shape;85;p8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86" name="Google Shape;86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87" name="Google Shape;87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8" name="Google Shape;88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" name="Google Shape;94;p8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95" name="Google Shape;95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96" name="Google Shape;96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7" name="Google Shape;97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98" name="Google Shape;98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" name="Google Shape;103;p8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04" name="Google Shape;104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05" name="Google Shape;105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6" name="Google Shape;106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07" name="Google Shape;107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2" name="Google Shape;112;p8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13" name="Google Shape;113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14" name="Google Shape;114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5" name="Google Shape;115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9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26" name="Google Shape;126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HUSKY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8" name="Google Shape;128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29" name="Google Shape;129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" name="Google Shape;134;p9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35" name="Google Shape;135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36" name="Google Shape;136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7" name="Google Shape;137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3" name="Google Shape;143;p9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44" name="Google Shape;144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45" name="Google Shape;145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6" name="Google Shape;146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2" name="Google Shape;152;p9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53" name="Google Shape;153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54" name="Google Shape;154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5" name="Google Shape;155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" name="Google Shape;161;p9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62" name="Google Shape;162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63" name="Google Shape;163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4" name="Google Shape;164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65" name="Google Shape;165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0" name="Google Shape;170;p9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71" name="Google Shape;171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72" name="Google Shape;172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3" name="Google Shape;173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74" name="Google Shape;174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Google Shape;183;p10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84" name="Google Shape;184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HUSKY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6" name="Google Shape;186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87" name="Google Shape;187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" name="Google Shape;192;p10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93" name="Google Shape;193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94" name="Google Shape;194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5" name="Google Shape;195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96" name="Google Shape;196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1" name="Google Shape;201;p10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02" name="Google Shape;202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03" name="Google Shape;203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4" name="Google Shape;204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0" name="Google Shape;210;p10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11" name="Google Shape;211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12" name="Google Shape;212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3" name="Google Shape;213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14" name="Google Shape;214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9" name="Google Shape;219;p10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20" name="Google Shape;220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21" name="Google Shape;221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2" name="Google Shape;222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23" name="Google Shape;223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8" name="Google Shape;228;p10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29" name="Google Shape;229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30" name="Google Shape;230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1" name="Google Shape;231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32" name="Google Shape;232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1" name="Google Shape;241;p11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42" name="Google Shape;242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HUSKY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4" name="Google Shape;244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0" name="Google Shape;250;p11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51" name="Google Shape;251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52" name="Google Shape;252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53" name="Google Shape;253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9" name="Google Shape;259;p11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60" name="Google Shape;260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61" name="Google Shape;261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62" name="Google Shape;262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8" name="Google Shape;268;p11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69" name="Google Shape;269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70" name="Google Shape;270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1" name="Google Shape;271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7" name="Google Shape;277;p11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78" name="Google Shape;278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79" name="Google Shape;279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0" name="Google Shape;280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6" name="Google Shape;286;p11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87" name="Google Shape;287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88" name="Google Shape;288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9" name="Google Shape;289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90" name="Google Shape;290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" name="Google Shape;299;p12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300" name="Google Shape;300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HUSKY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02" name="Google Shape;302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03" name="Google Shape;303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8" name="Google Shape;308;p12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309" name="Google Shape;309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10" name="Google Shape;310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1" name="Google Shape;311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7" name="Google Shape;317;p12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318" name="Google Shape;318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19" name="Google Shape;319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0" name="Google Shape;320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6" name="Google Shape;326;p12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327" name="Google Shape;327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28" name="Google Shape;328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9" name="Google Shape;329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5" name="Google Shape;335;p12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336" name="Google Shape;336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37" name="Google Shape;337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38" name="Google Shape;338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4" name="Google Shape;344;p12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345" name="Google Shape;345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HUSKY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46" name="Google Shape;346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47" name="Google Shape;347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992" y="335963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Google Shape;3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Google Shape;3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713" y="322250"/>
            <a:ext cx="9138975" cy="712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