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7772400" cx="1005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2" Type="http://schemas.openxmlformats.org/officeDocument/2006/relationships/slide" Target="slides/slide8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0.jpg"/><Relationship Id="rId3" Type="http://schemas.openxmlformats.org/officeDocument/2006/relationships/image" Target="../media/image11.jpg"/><Relationship Id="rId4" Type="http://schemas.openxmlformats.org/officeDocument/2006/relationships/image" Target="../media/image7.jpg"/><Relationship Id="rId11" Type="http://schemas.openxmlformats.org/officeDocument/2006/relationships/image" Target="../media/image9.jpg"/><Relationship Id="rId10" Type="http://schemas.openxmlformats.org/officeDocument/2006/relationships/image" Target="../media/image14.jpg"/><Relationship Id="rId12" Type="http://schemas.openxmlformats.org/officeDocument/2006/relationships/image" Target="../media/image6.jpg"/><Relationship Id="rId9" Type="http://schemas.openxmlformats.org/officeDocument/2006/relationships/image" Target="../media/image4.jpg"/><Relationship Id="rId5" Type="http://schemas.openxmlformats.org/officeDocument/2006/relationships/image" Target="../media/image16.jpg"/><Relationship Id="rId6" Type="http://schemas.openxmlformats.org/officeDocument/2006/relationships/image" Target="../media/image15.jpg"/><Relationship Id="rId7" Type="http://schemas.openxmlformats.org/officeDocument/2006/relationships/image" Target="../media/image1.jpg"/><Relationship Id="rId8" Type="http://schemas.openxmlformats.org/officeDocument/2006/relationships/image" Target="../media/image12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5.jpg"/><Relationship Id="rId3" Type="http://schemas.openxmlformats.org/officeDocument/2006/relationships/image" Target="../media/image21.jpg"/><Relationship Id="rId4" Type="http://schemas.openxmlformats.org/officeDocument/2006/relationships/image" Target="../media/image10.jpg"/><Relationship Id="rId11" Type="http://schemas.openxmlformats.org/officeDocument/2006/relationships/image" Target="../media/image18.jpg"/><Relationship Id="rId10" Type="http://schemas.openxmlformats.org/officeDocument/2006/relationships/image" Target="../media/image13.jpg"/><Relationship Id="rId12" Type="http://schemas.openxmlformats.org/officeDocument/2006/relationships/image" Target="../media/image19.jpg"/><Relationship Id="rId9" Type="http://schemas.openxmlformats.org/officeDocument/2006/relationships/image" Target="../media/image2.jpg"/><Relationship Id="rId5" Type="http://schemas.openxmlformats.org/officeDocument/2006/relationships/image" Target="../media/image17.jpg"/><Relationship Id="rId6" Type="http://schemas.openxmlformats.org/officeDocument/2006/relationships/image" Target="../media/image3.jpg"/><Relationship Id="rId7" Type="http://schemas.openxmlformats.org/officeDocument/2006/relationships/image" Target="../media/image8.jpg"/><Relationship Id="rId8" Type="http://schemas.openxmlformats.org/officeDocument/2006/relationships/image" Target="../media/image5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6.jpg"/><Relationship Id="rId3" Type="http://schemas.openxmlformats.org/officeDocument/2006/relationships/image" Target="../media/image23.jpg"/><Relationship Id="rId4" Type="http://schemas.openxmlformats.org/officeDocument/2006/relationships/image" Target="../media/image26.jpg"/><Relationship Id="rId11" Type="http://schemas.openxmlformats.org/officeDocument/2006/relationships/image" Target="../media/image28.jpg"/><Relationship Id="rId10" Type="http://schemas.openxmlformats.org/officeDocument/2006/relationships/image" Target="../media/image30.jpg"/><Relationship Id="rId12" Type="http://schemas.openxmlformats.org/officeDocument/2006/relationships/image" Target="../media/image25.jpg"/><Relationship Id="rId9" Type="http://schemas.openxmlformats.org/officeDocument/2006/relationships/image" Target="../media/image24.jpg"/><Relationship Id="rId5" Type="http://schemas.openxmlformats.org/officeDocument/2006/relationships/image" Target="../media/image29.jpg"/><Relationship Id="rId6" Type="http://schemas.openxmlformats.org/officeDocument/2006/relationships/image" Target="../media/image22.jpg"/><Relationship Id="rId7" Type="http://schemas.openxmlformats.org/officeDocument/2006/relationships/image" Target="../media/image27.jpg"/><Relationship Id="rId8" Type="http://schemas.openxmlformats.org/officeDocument/2006/relationships/image" Target="../media/image20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1.jpg"/><Relationship Id="rId3" Type="http://schemas.openxmlformats.org/officeDocument/2006/relationships/image" Target="../media/image31.jpg"/><Relationship Id="rId4" Type="http://schemas.openxmlformats.org/officeDocument/2006/relationships/image" Target="../media/image38.jpg"/><Relationship Id="rId11" Type="http://schemas.openxmlformats.org/officeDocument/2006/relationships/image" Target="../media/image42.jpg"/><Relationship Id="rId10" Type="http://schemas.openxmlformats.org/officeDocument/2006/relationships/image" Target="../media/image35.jpg"/><Relationship Id="rId12" Type="http://schemas.openxmlformats.org/officeDocument/2006/relationships/image" Target="../media/image36.jpg"/><Relationship Id="rId9" Type="http://schemas.openxmlformats.org/officeDocument/2006/relationships/image" Target="../media/image33.jpg"/><Relationship Id="rId5" Type="http://schemas.openxmlformats.org/officeDocument/2006/relationships/image" Target="../media/image43.jpg"/><Relationship Id="rId6" Type="http://schemas.openxmlformats.org/officeDocument/2006/relationships/image" Target="../media/image32.jpg"/><Relationship Id="rId7" Type="http://schemas.openxmlformats.org/officeDocument/2006/relationships/image" Target="../media/image37.jpg"/><Relationship Id="rId8" Type="http://schemas.openxmlformats.org/officeDocument/2006/relationships/image" Target="../media/image34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4.jpg"/><Relationship Id="rId3" Type="http://schemas.openxmlformats.org/officeDocument/2006/relationships/image" Target="../media/image41.jpg"/><Relationship Id="rId4" Type="http://schemas.openxmlformats.org/officeDocument/2006/relationships/image" Target="../media/image39.jpg"/><Relationship Id="rId11" Type="http://schemas.openxmlformats.org/officeDocument/2006/relationships/image" Target="../media/image53.jpg"/><Relationship Id="rId10" Type="http://schemas.openxmlformats.org/officeDocument/2006/relationships/image" Target="../media/image47.jpg"/><Relationship Id="rId12" Type="http://schemas.openxmlformats.org/officeDocument/2006/relationships/image" Target="../media/image49.jpg"/><Relationship Id="rId9" Type="http://schemas.openxmlformats.org/officeDocument/2006/relationships/image" Target="../media/image50.jpg"/><Relationship Id="rId5" Type="http://schemas.openxmlformats.org/officeDocument/2006/relationships/image" Target="../media/image44.jpg"/><Relationship Id="rId6" Type="http://schemas.openxmlformats.org/officeDocument/2006/relationships/image" Target="../media/image58.jpg"/><Relationship Id="rId7" Type="http://schemas.openxmlformats.org/officeDocument/2006/relationships/image" Target="../media/image48.jpg"/><Relationship Id="rId8" Type="http://schemas.openxmlformats.org/officeDocument/2006/relationships/image" Target="../media/image63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7" name="Google Shape;7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0058401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19" name="Google Shape;19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>
  <p:cSld name="Section Header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a dollar bill&#10;&#10;Description automatically generated" id="31" name="Google Shape;31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38;p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4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43" name="Google Shape;43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p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>
  <p:cSld name="Blank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7"/>
          <p:cNvSpPr txBox="1"/>
          <p:nvPr>
            <p:ph idx="12" type="sldNum"/>
          </p:nvPr>
        </p:nvSpPr>
        <p:spPr>
          <a:xfrm>
            <a:off x="9089583" y="7269798"/>
            <a:ext cx="277302" cy="2819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2.jpg"/><Relationship Id="rId4" Type="http://schemas.openxmlformats.org/officeDocument/2006/relationships/image" Target="../media/image57.jpg"/><Relationship Id="rId5" Type="http://schemas.openxmlformats.org/officeDocument/2006/relationships/image" Target="../media/image5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5.jpg"/><Relationship Id="rId4" Type="http://schemas.openxmlformats.org/officeDocument/2006/relationships/image" Target="../media/image56.jpg"/><Relationship Id="rId5" Type="http://schemas.openxmlformats.org/officeDocument/2006/relationships/image" Target="../media/image59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4.jpg"/><Relationship Id="rId4" Type="http://schemas.openxmlformats.org/officeDocument/2006/relationships/image" Target="../media/image62.jpg"/><Relationship Id="rId5" Type="http://schemas.openxmlformats.org/officeDocument/2006/relationships/image" Target="../media/image60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oogle Shape;72;p8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73" name="Google Shape;73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JAGUAR</a:t>
              </a:r>
              <a:r>
                <a:rPr lang="en-US" sz="1800"/>
                <a:t>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75" name="Google Shape;75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7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1" name="Google Shape;81;p8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82" name="Google Shape;82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</a:t>
              </a:r>
              <a:r>
                <a:rPr lang="en-US" sz="1800">
                  <a:solidFill>
                    <a:schemeClr val="dk1"/>
                  </a:solidFill>
                </a:rPr>
                <a:t>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83" name="Google Shape;83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84" name="Google Shape;84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0" name="Google Shape;90;p8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91" name="Google Shape;91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</a:t>
              </a:r>
              <a:r>
                <a:rPr lang="en-US" sz="1800">
                  <a:solidFill>
                    <a:schemeClr val="dk1"/>
                  </a:solidFill>
                </a:rPr>
                <a:t>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92" name="Google Shape;92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3" name="Google Shape;93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94" name="Google Shape;94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97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9" name="Google Shape;99;p8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100" name="Google Shape;100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</a:t>
              </a:r>
              <a:r>
                <a:rPr lang="en-US" sz="1800">
                  <a:solidFill>
                    <a:schemeClr val="dk1"/>
                  </a:solidFill>
                </a:rPr>
                <a:t>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01" name="Google Shape;101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2" name="Google Shape;102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03" name="Google Shape;103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8" name="Google Shape;108;p8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109" name="Google Shape;109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</a:t>
              </a:r>
              <a:r>
                <a:rPr lang="en-US" sz="1800">
                  <a:solidFill>
                    <a:schemeClr val="dk1"/>
                  </a:solidFill>
                </a:rPr>
                <a:t>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10" name="Google Shape;110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1" name="Google Shape;111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12" name="Google Shape;112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7" name="Google Shape;117;p8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118" name="Google Shape;118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</a:t>
              </a:r>
              <a:r>
                <a:rPr lang="en-US" sz="1800">
                  <a:solidFill>
                    <a:schemeClr val="dk1"/>
                  </a:solidFill>
                </a:rPr>
                <a:t>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19" name="Google Shape;119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0" name="Google Shape;120;p8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21" name="Google Shape;121;p8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8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8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8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Google Shape;130;p9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131" name="Google Shape;131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JAGUAR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3" name="Google Shape;133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34" name="Google Shape;134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9" name="Google Shape;139;p9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140" name="Google Shape;140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41" name="Google Shape;141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2" name="Google Shape;142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43" name="Google Shape;143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147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8" name="Google Shape;148;p9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149" name="Google Shape;149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50" name="Google Shape;150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1" name="Google Shape;151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52" name="Google Shape;152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53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54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155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7" name="Google Shape;157;p9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158" name="Google Shape;158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59" name="Google Shape;159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0" name="Google Shape;160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61" name="Google Shape;161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63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6" name="Google Shape;166;p9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167" name="Google Shape;167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68" name="Google Shape;168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9" name="Google Shape;169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70" name="Google Shape;170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5" name="Google Shape;175;p9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176" name="Google Shape;176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77" name="Google Shape;177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8" name="Google Shape;178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79" name="Google Shape;179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" name="Google Shape;188;p10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189" name="Google Shape;189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JAGUAR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1" name="Google Shape;191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92" name="Google Shape;192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" name="Google Shape;195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7" name="Google Shape;197;p10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198" name="Google Shape;198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99" name="Google Shape;199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0" name="Google Shape;200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01" name="Google Shape;201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6" name="Google Shape;206;p10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207" name="Google Shape;207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08" name="Google Shape;208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9" name="Google Shape;209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10" name="Google Shape;210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" name="Google Shape;214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5" name="Google Shape;215;p10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216" name="Google Shape;216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17" name="Google Shape;217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8" name="Google Shape;218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19" name="Google Shape;219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4" name="Google Shape;224;p10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225" name="Google Shape;225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26" name="Google Shape;226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27" name="Google Shape;227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28" name="Google Shape;228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3" name="Google Shape;233;p10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234" name="Google Shape;234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35" name="Google Shape;235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36" name="Google Shape;236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37" name="Google Shape;237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Google Shape;246;p11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247" name="Google Shape;247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JAGUAR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49" name="Google Shape;249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50" name="Google Shape;250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252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5" name="Google Shape;255;p11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256" name="Google Shape;256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57" name="Google Shape;257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58" name="Google Shape;258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59" name="Google Shape;259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Google Shape;260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4" name="Google Shape;264;p11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265" name="Google Shape;265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66" name="Google Shape;266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67" name="Google Shape;267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68" name="Google Shape;268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" name="Google Shape;269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271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3" name="Google Shape;273;p11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274" name="Google Shape;274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75" name="Google Shape;275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76" name="Google Shape;276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77" name="Google Shape;277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" name="Google Shape;278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279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280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2" name="Google Shape;282;p11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283" name="Google Shape;283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84" name="Google Shape;284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85" name="Google Shape;285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86" name="Google Shape;286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287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8" name="Google Shape;288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" name="Google Shape;289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" name="Google Shape;290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1" name="Google Shape;291;p11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292" name="Google Shape;292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93" name="Google Shape;293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94" name="Google Shape;294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95" name="Google Shape;295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4" name="Google Shape;304;p12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305" name="Google Shape;305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JAGUAR CASH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07" name="Google Shape;307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08" name="Google Shape;308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309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312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3" name="Google Shape;313;p12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314" name="Google Shape;314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15" name="Google Shape;315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16" name="Google Shape;316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17" name="Google Shape;317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2" name="Google Shape;322;p12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323" name="Google Shape;323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24" name="Google Shape;324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25" name="Google Shape;325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26" name="Google Shape;326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" name="Google Shape;327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8" name="Google Shape;328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9" name="Google Shape;329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0" name="Google Shape;330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1" name="Google Shape;331;p12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332" name="Google Shape;332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33" name="Google Shape;333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34" name="Google Shape;334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35" name="Google Shape;335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Google Shape;336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337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338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339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0" name="Google Shape;340;p12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341" name="Google Shape;341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42" name="Google Shape;342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43" name="Google Shape;343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44" name="Google Shape;344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5" name="Google Shape;345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6" name="Google Shape;346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7" name="Google Shape;347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8" name="Google Shape;348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9" name="Google Shape;349;p12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350" name="Google Shape;350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JAGUAR CASH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51" name="Google Shape;351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52" name="Google Shape;352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53" name="Google Shape;353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4" name="Google Shape;354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Google Shape;355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6" name="Google Shape;356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357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" name="Google Shape;362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8992" y="335963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9004" y="335975"/>
            <a:ext cx="9040425" cy="7100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" name="Google Shape;36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0600" y="4"/>
            <a:ext cx="9197200" cy="7431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" name="Google Shape;37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9713" y="322250"/>
            <a:ext cx="9138975" cy="712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Google Shape;378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9725" y="322250"/>
            <a:ext cx="9138975" cy="71278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