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7.jpg"/><Relationship Id="rId10" Type="http://schemas.openxmlformats.org/officeDocument/2006/relationships/image" Target="../media/image22.jpg"/><Relationship Id="rId13" Type="http://schemas.openxmlformats.org/officeDocument/2006/relationships/image" Target="../media/image16.jpg"/><Relationship Id="rId1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1.jpg"/><Relationship Id="rId3" Type="http://schemas.openxmlformats.org/officeDocument/2006/relationships/image" Target="../media/image3.jpg"/><Relationship Id="rId4" Type="http://schemas.openxmlformats.org/officeDocument/2006/relationships/image" Target="../media/image1.jpg"/><Relationship Id="rId9" Type="http://schemas.openxmlformats.org/officeDocument/2006/relationships/image" Target="../media/image13.jpg"/><Relationship Id="rId5" Type="http://schemas.openxmlformats.org/officeDocument/2006/relationships/image" Target="../media/image7.jpg"/><Relationship Id="rId6" Type="http://schemas.openxmlformats.org/officeDocument/2006/relationships/image" Target="../media/image12.jpg"/><Relationship Id="rId7" Type="http://schemas.openxmlformats.org/officeDocument/2006/relationships/image" Target="../media/image4.jpg"/><Relationship Id="rId8" Type="http://schemas.openxmlformats.org/officeDocument/2006/relationships/image" Target="../media/image5.jpg"/></Relationships>
</file>

<file path=ppt/slideLayouts/_rels/slideLayout2.xml.rels><?xml version="1.0" encoding="UTF-8" standalone="yes"?><Relationships xmlns="http://schemas.openxmlformats.org/package/2006/relationships"><Relationship Id="rId11" Type="http://schemas.openxmlformats.org/officeDocument/2006/relationships/image" Target="../media/image28.jpg"/><Relationship Id="rId10" Type="http://schemas.openxmlformats.org/officeDocument/2006/relationships/image" Target="../media/image27.jpg"/><Relationship Id="rId13" Type="http://schemas.openxmlformats.org/officeDocument/2006/relationships/image" Target="../media/image29.jpg"/><Relationship Id="rId1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jpg"/><Relationship Id="rId3" Type="http://schemas.openxmlformats.org/officeDocument/2006/relationships/image" Target="../media/image6.jpg"/><Relationship Id="rId4" Type="http://schemas.openxmlformats.org/officeDocument/2006/relationships/image" Target="../media/image9.jpg"/><Relationship Id="rId9" Type="http://schemas.openxmlformats.org/officeDocument/2006/relationships/image" Target="../media/image11.jpg"/><Relationship Id="rId5" Type="http://schemas.openxmlformats.org/officeDocument/2006/relationships/image" Target="../media/image10.jpg"/><Relationship Id="rId6" Type="http://schemas.openxmlformats.org/officeDocument/2006/relationships/image" Target="../media/image14.jpg"/><Relationship Id="rId7" Type="http://schemas.openxmlformats.org/officeDocument/2006/relationships/image" Target="../media/image2.jpg"/><Relationship Id="rId8" Type="http://schemas.openxmlformats.org/officeDocument/2006/relationships/image" Target="../media/image8.jpg"/></Relationships>
</file>

<file path=ppt/slideLayouts/_rels/slideLayout3.xml.rels><?xml version="1.0" encoding="UTF-8" standalone="yes"?><Relationships xmlns="http://schemas.openxmlformats.org/package/2006/relationships"><Relationship Id="rId11" Type="http://schemas.openxmlformats.org/officeDocument/2006/relationships/image" Target="../media/image30.jpg"/><Relationship Id="rId10" Type="http://schemas.openxmlformats.org/officeDocument/2006/relationships/image" Target="../media/image40.jpg"/><Relationship Id="rId13" Type="http://schemas.openxmlformats.org/officeDocument/2006/relationships/image" Target="../media/image42.jpg"/><Relationship Id="rId12" Type="http://schemas.openxmlformats.org/officeDocument/2006/relationships/image" Target="../media/image31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jpg"/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9" Type="http://schemas.openxmlformats.org/officeDocument/2006/relationships/image" Target="../media/image24.jpg"/><Relationship Id="rId5" Type="http://schemas.openxmlformats.org/officeDocument/2006/relationships/image" Target="../media/image18.jpg"/><Relationship Id="rId6" Type="http://schemas.openxmlformats.org/officeDocument/2006/relationships/image" Target="../media/image26.jpg"/><Relationship Id="rId7" Type="http://schemas.openxmlformats.org/officeDocument/2006/relationships/image" Target="../media/image23.jpg"/><Relationship Id="rId8" Type="http://schemas.openxmlformats.org/officeDocument/2006/relationships/image" Target="../media/image21.jpg"/></Relationships>
</file>

<file path=ppt/slideLayouts/_rels/slideLayout4.xml.rels><?xml version="1.0" encoding="UTF-8" standalone="yes"?><Relationships xmlns="http://schemas.openxmlformats.org/package/2006/relationships"><Relationship Id="rId11" Type="http://schemas.openxmlformats.org/officeDocument/2006/relationships/image" Target="../media/image54.jpg"/><Relationship Id="rId10" Type="http://schemas.openxmlformats.org/officeDocument/2006/relationships/image" Target="../media/image46.jpg"/><Relationship Id="rId13" Type="http://schemas.openxmlformats.org/officeDocument/2006/relationships/image" Target="../media/image49.jpg"/><Relationship Id="rId12" Type="http://schemas.openxmlformats.org/officeDocument/2006/relationships/image" Target="../media/image51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2.jpg"/><Relationship Id="rId3" Type="http://schemas.openxmlformats.org/officeDocument/2006/relationships/image" Target="../media/image32.jpg"/><Relationship Id="rId4" Type="http://schemas.openxmlformats.org/officeDocument/2006/relationships/image" Target="../media/image33.jpg"/><Relationship Id="rId9" Type="http://schemas.openxmlformats.org/officeDocument/2006/relationships/image" Target="../media/image38.jpg"/><Relationship Id="rId5" Type="http://schemas.openxmlformats.org/officeDocument/2006/relationships/image" Target="../media/image34.jpg"/><Relationship Id="rId6" Type="http://schemas.openxmlformats.org/officeDocument/2006/relationships/image" Target="../media/image35.jpg"/><Relationship Id="rId7" Type="http://schemas.openxmlformats.org/officeDocument/2006/relationships/image" Target="../media/image36.jpg"/><Relationship Id="rId8" Type="http://schemas.openxmlformats.org/officeDocument/2006/relationships/image" Target="../media/image37.jpg"/></Relationships>
</file>

<file path=ppt/slideLayouts/_rels/slideLayout5.xml.rels><?xml version="1.0" encoding="UTF-8" standalone="yes"?><Relationships xmlns="http://schemas.openxmlformats.org/package/2006/relationships"><Relationship Id="rId11" Type="http://schemas.openxmlformats.org/officeDocument/2006/relationships/image" Target="../media/image57.jpg"/><Relationship Id="rId10" Type="http://schemas.openxmlformats.org/officeDocument/2006/relationships/image" Target="../media/image56.jpg"/><Relationship Id="rId13" Type="http://schemas.openxmlformats.org/officeDocument/2006/relationships/image" Target="../media/image59.jpg"/><Relationship Id="rId12" Type="http://schemas.openxmlformats.org/officeDocument/2006/relationships/image" Target="../media/image58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5.jpg"/><Relationship Id="rId3" Type="http://schemas.openxmlformats.org/officeDocument/2006/relationships/image" Target="../media/image39.jpg"/><Relationship Id="rId4" Type="http://schemas.openxmlformats.org/officeDocument/2006/relationships/image" Target="../media/image45.jpg"/><Relationship Id="rId9" Type="http://schemas.openxmlformats.org/officeDocument/2006/relationships/image" Target="../media/image52.jpg"/><Relationship Id="rId5" Type="http://schemas.openxmlformats.org/officeDocument/2006/relationships/image" Target="../media/image48.jpg"/><Relationship Id="rId6" Type="http://schemas.openxmlformats.org/officeDocument/2006/relationships/image" Target="../media/image50.jpg"/><Relationship Id="rId7" Type="http://schemas.openxmlformats.org/officeDocument/2006/relationships/image" Target="../media/image47.jpg"/><Relationship Id="rId8" Type="http://schemas.openxmlformats.org/officeDocument/2006/relationships/image" Target="../media/image5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20" name="Google Shape;20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33" name="Google Shape;33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46" name="Google Shape;46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4.jpg"/><Relationship Id="rId4" Type="http://schemas.openxmlformats.org/officeDocument/2006/relationships/image" Target="../media/image70.jpg"/><Relationship Id="rId5" Type="http://schemas.openxmlformats.org/officeDocument/2006/relationships/image" Target="../media/image60.jpg"/><Relationship Id="rId6" Type="http://schemas.openxmlformats.org/officeDocument/2006/relationships/image" Target="../media/image6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7.jpg"/><Relationship Id="rId4" Type="http://schemas.openxmlformats.org/officeDocument/2006/relationships/image" Target="../media/image66.jpg"/><Relationship Id="rId5" Type="http://schemas.openxmlformats.org/officeDocument/2006/relationships/image" Target="../media/image65.jpg"/><Relationship Id="rId6" Type="http://schemas.openxmlformats.org/officeDocument/2006/relationships/image" Target="../media/image6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2.jpg"/><Relationship Id="rId4" Type="http://schemas.openxmlformats.org/officeDocument/2006/relationships/image" Target="../media/image69.jpg"/><Relationship Id="rId5" Type="http://schemas.openxmlformats.org/officeDocument/2006/relationships/image" Target="../media/image71.jpg"/><Relationship Id="rId6" Type="http://schemas.openxmlformats.org/officeDocument/2006/relationships/image" Target="../media/image6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oogle Shape;77;p8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78" name="Google Shape;78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LION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0" name="Google Shape;80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" name="Google Shape;86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87" name="Google Shape;87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88" name="Google Shape;88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9" name="Google Shape;89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5" name="Google Shape;95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96" name="Google Shape;96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97" name="Google Shape;97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8" name="Google Shape;98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4" name="Google Shape;104;p8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05" name="Google Shape;105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06" name="Google Shape;106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7" name="Google Shape;107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" name="Google Shape;113;p8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14" name="Google Shape;114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15" name="Google Shape;115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6" name="Google Shape;116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" name="Google Shape;122;p8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23" name="Google Shape;123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24" name="Google Shape;124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5" name="Google Shape;125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6" name="Google Shape;126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oogle Shape;135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36" name="Google Shape;136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LION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" name="Google Shape;138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" name="Google Shape;144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45" name="Google Shape;145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46" name="Google Shape;146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" name="Google Shape;147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3" name="Google Shape;153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54" name="Google Shape;154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55" name="Google Shape;155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" name="Google Shape;156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" name="Google Shape;162;p9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63" name="Google Shape;163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64" name="Google Shape;164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" name="Google Shape;165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66" name="Google Shape;166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1" name="Google Shape;171;p9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72" name="Google Shape;172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73" name="Google Shape;173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4" name="Google Shape;174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0" name="Google Shape;180;p9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81" name="Google Shape;181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82" name="Google Shape;182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3" name="Google Shape;183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4" name="Google Shape;184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oogle Shape;193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94" name="Google Shape;194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LION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6" name="Google Shape;196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7" name="Google Shape;197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2" name="Google Shape;202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03" name="Google Shape;203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04" name="Google Shape;204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5" name="Google Shape;205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1" name="Google Shape;211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12" name="Google Shape;212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13" name="Google Shape;213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4" name="Google Shape;214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5" name="Google Shape;215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0" name="Google Shape;220;p10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21" name="Google Shape;221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22" name="Google Shape;222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3" name="Google Shape;223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24" name="Google Shape;224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9" name="Google Shape;229;p10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30" name="Google Shape;230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31" name="Google Shape;231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2" name="Google Shape;232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3" name="Google Shape;233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8" name="Google Shape;238;p10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39" name="Google Shape;239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40" name="Google Shape;240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1" name="Google Shape;241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42" name="Google Shape;242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1" name="Google Shape;251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52" name="Google Shape;252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LION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4" name="Google Shape;254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0" name="Google Shape;260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61" name="Google Shape;261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62" name="Google Shape;262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3" name="Google Shape;263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9" name="Google Shape;269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70" name="Google Shape;270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71" name="Google Shape;271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2" name="Google Shape;272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8" name="Google Shape;278;p11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79" name="Google Shape;279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80" name="Google Shape;280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1" name="Google Shape;281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7" name="Google Shape;287;p11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88" name="Google Shape;288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89" name="Google Shape;289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0" name="Google Shape;290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1" name="Google Shape;291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6" name="Google Shape;296;p11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97" name="Google Shape;297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98" name="Google Shape;298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9" name="Google Shape;299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0" name="Google Shape;300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" name="Google Shape;309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310" name="Google Shape;310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LION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2" name="Google Shape;312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8" name="Google Shape;318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319" name="Google Shape;319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20" name="Google Shape;320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1" name="Google Shape;321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7" name="Google Shape;327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328" name="Google Shape;328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29" name="Google Shape;329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0" name="Google Shape;330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6" name="Google Shape;336;p12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337" name="Google Shape;337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38" name="Google Shape;338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9" name="Google Shape;339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5" name="Google Shape;345;p12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346" name="Google Shape;346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47" name="Google Shape;347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48" name="Google Shape;348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4" name="Google Shape;354;p12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55" name="Google Shape;355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LION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56" name="Google Shape;356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57" name="Google Shape;357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992" y="335963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oogle Shape;37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Google Shape;38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713" y="322250"/>
            <a:ext cx="9138975" cy="71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