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5.jpeg" ContentType="image/jpeg"/>
  <Override PartName="/ppt/theme/theme2.xml" ContentType="application/vnd.openxmlformats-officedocument.theme+xml"/>
  <Override PartName="/ppt/media/image46.jpeg" ContentType="image/jpeg"/>
  <Override PartName="/ppt/media/image47.jpeg" ContentType="image/jpeg"/>
  <Override PartName="/ppt/media/image48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0058400" cy="777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8" name="Shape 9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n-lt"/>
        <a:ea typeface="+mn-ea"/>
        <a:cs typeface="+mn-cs"/>
        <a:sym typeface="Arial"/>
      </a:defRPr>
    </a:lvl1pPr>
    <a:lvl2pPr indent="228600" latinLnBrk="0">
      <a:defRPr sz="1400">
        <a:latin typeface="+mn-lt"/>
        <a:ea typeface="+mn-ea"/>
        <a:cs typeface="+mn-cs"/>
        <a:sym typeface="Arial"/>
      </a:defRPr>
    </a:lvl2pPr>
    <a:lvl3pPr indent="457200" latinLnBrk="0">
      <a:defRPr sz="1400">
        <a:latin typeface="+mn-lt"/>
        <a:ea typeface="+mn-ea"/>
        <a:cs typeface="+mn-cs"/>
        <a:sym typeface="Arial"/>
      </a:defRPr>
    </a:lvl3pPr>
    <a:lvl4pPr indent="685800" latinLnBrk="0">
      <a:defRPr sz="1400">
        <a:latin typeface="+mn-lt"/>
        <a:ea typeface="+mn-ea"/>
        <a:cs typeface="+mn-cs"/>
        <a:sym typeface="Arial"/>
      </a:defRPr>
    </a:lvl4pPr>
    <a:lvl5pPr indent="914400" latinLnBrk="0">
      <a:defRPr sz="1400">
        <a:latin typeface="+mn-lt"/>
        <a:ea typeface="+mn-ea"/>
        <a:cs typeface="+mn-cs"/>
        <a:sym typeface="Arial"/>
      </a:defRPr>
    </a:lvl5pPr>
    <a:lvl6pPr indent="1143000" latinLnBrk="0">
      <a:defRPr sz="1400">
        <a:latin typeface="+mn-lt"/>
        <a:ea typeface="+mn-ea"/>
        <a:cs typeface="+mn-cs"/>
        <a:sym typeface="Arial"/>
      </a:defRPr>
    </a:lvl6pPr>
    <a:lvl7pPr indent="1371600" latinLnBrk="0">
      <a:defRPr sz="1400">
        <a:latin typeface="+mn-lt"/>
        <a:ea typeface="+mn-ea"/>
        <a:cs typeface="+mn-cs"/>
        <a:sym typeface="Arial"/>
      </a:defRPr>
    </a:lvl7pPr>
    <a:lvl8pPr indent="1600200" latinLnBrk="0">
      <a:defRPr sz="1400">
        <a:latin typeface="+mn-lt"/>
        <a:ea typeface="+mn-ea"/>
        <a:cs typeface="+mn-cs"/>
        <a:sym typeface="Arial"/>
      </a:defRPr>
    </a:lvl8pPr>
    <a:lvl9pPr indent="1828800" latinLnBrk="0">
      <a:defRPr sz="1400">
        <a:latin typeface="+mn-lt"/>
        <a:ea typeface="+mn-ea"/>
        <a:cs typeface="+mn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7" Type="http://schemas.openxmlformats.org/officeDocument/2006/relationships/image" Target="../media/image15.jpeg"/><Relationship Id="rId8" Type="http://schemas.openxmlformats.org/officeDocument/2006/relationships/image" Target="../media/image16.jpeg"/><Relationship Id="rId9" Type="http://schemas.openxmlformats.org/officeDocument/2006/relationships/image" Target="../media/image17.jpeg"/><Relationship Id="rId10" Type="http://schemas.openxmlformats.org/officeDocument/2006/relationships/image" Target="../media/image18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jpeg"/><Relationship Id="rId7" Type="http://schemas.openxmlformats.org/officeDocument/2006/relationships/image" Target="../media/image24.jpeg"/><Relationship Id="rId8" Type="http://schemas.openxmlformats.org/officeDocument/2006/relationships/image" Target="../media/image25.jpeg"/><Relationship Id="rId9" Type="http://schemas.openxmlformats.org/officeDocument/2006/relationships/image" Target="../media/image26.jpeg"/><Relationship Id="rId10" Type="http://schemas.openxmlformats.org/officeDocument/2006/relationships/image" Target="../media/image27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jpeg"/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6" Type="http://schemas.openxmlformats.org/officeDocument/2006/relationships/image" Target="../media/image32.jpeg"/><Relationship Id="rId7" Type="http://schemas.openxmlformats.org/officeDocument/2006/relationships/image" Target="../media/image33.jpeg"/><Relationship Id="rId8" Type="http://schemas.openxmlformats.org/officeDocument/2006/relationships/image" Target="../media/image34.jpeg"/><Relationship Id="rId9" Type="http://schemas.openxmlformats.org/officeDocument/2006/relationships/image" Target="../media/image35.jpeg"/><Relationship Id="rId10" Type="http://schemas.openxmlformats.org/officeDocument/2006/relationships/image" Target="../media/image36.jpe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7.jpeg"/><Relationship Id="rId3" Type="http://schemas.openxmlformats.org/officeDocument/2006/relationships/image" Target="../media/image38.jpeg"/><Relationship Id="rId4" Type="http://schemas.openxmlformats.org/officeDocument/2006/relationships/image" Target="../media/image39.jpeg"/><Relationship Id="rId5" Type="http://schemas.openxmlformats.org/officeDocument/2006/relationships/image" Target="../media/image40.jpeg"/><Relationship Id="rId6" Type="http://schemas.openxmlformats.org/officeDocument/2006/relationships/image" Target="../media/image41.jpeg"/><Relationship Id="rId7" Type="http://schemas.openxmlformats.org/officeDocument/2006/relationships/image" Target="../media/image42.jpeg"/><Relationship Id="rId8" Type="http://schemas.openxmlformats.org/officeDocument/2006/relationships/image" Target="../media/image43.jpeg"/><Relationship Id="rId9" Type="http://schemas.openxmlformats.org/officeDocument/2006/relationships/image" Target="../media/image44.jpeg"/><Relationship Id="rId10" Type="http://schemas.openxmlformats.org/officeDocument/2006/relationships/image" Target="../media/image45.jpe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7;p2" descr="Google Shape;7;p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" y="0"/>
            <a:ext cx="10058402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Google Shape;8;p2" descr="Google Shape;8;p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Google Shape;9;p2" descr="Google Shape;9;p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Google Shape;10;p2" descr="Google Shape;10;p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Google Shape;11;p2" descr="Google Shape;11;p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oogle Shape;12;p2" descr="Google Shape;12;p2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Google Shape;13;p2" descr="Google Shape;13;p2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Google Shape;14;p2" descr="Google Shape;14;p2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Google Shape;15;p2" descr="Google Shape;15;p2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2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27;p4" descr="Google Shape;27;p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Google Shape;28;p4" descr="Google Shape;28;p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Google Shape;29;p4" descr="Google Shape;29;p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Google Shape;30;p4" descr="Google Shape;30;p4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oogle Shape;31;p4" descr="Google Shape;31;p4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Google Shape;32;p4" descr="Google Shape;32;p4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" name="Google Shape;33;p4" descr="Google Shape;33;p4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0" y="0"/>
            <a:ext cx="10058400" cy="7772396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Google Shape;34;p4" descr="Google Shape;34;p4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Google Shape;35;p4" descr="Google Shape;35;p4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37;p5" descr="Google Shape;37;p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Google Shape;38;p5" descr="Google Shape;38;p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1" name="Google Shape;39;p5" descr="Google Shape;39;p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2" name="Google Shape;40;p5" descr="Google Shape;40;p5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Google Shape;41;p5" descr="Google Shape;41;p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Google Shape;42;p5" descr="Google Shape;42;p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5" name="Google Shape;43;p5" descr="Google Shape;43;p5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Google Shape;44;p5" descr="Google Shape;44;p5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7" name="Google Shape;45;p5" descr="Google Shape;45;p5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47;p6" descr="Google Shape;47;p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Google Shape;48;p6" descr="Google Shape;48;p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Google Shape;49;p6" descr="Google Shape;49;p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Google Shape;50;p6" descr="Google Shape;50;p6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Google Shape;51;p6" descr="Google Shape;51;p6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oogle Shape;52;p6" descr="Google Shape;52;p6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" name="Google Shape;53;p6" descr="Google Shape;53;p6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Google Shape;54;p6" descr="Google Shape;54;p6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Google Shape;55;p6" descr="Google Shape;55;p6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lide Number"/>
          <p:cNvSpPr txBox="1"/>
          <p:nvPr>
            <p:ph type="sldNum" sz="quarter" idx="2"/>
          </p:nvPr>
        </p:nvSpPr>
        <p:spPr>
          <a:xfrm>
            <a:off x="9089583" y="7269798"/>
            <a:ext cx="335826" cy="333048"/>
          </a:xfrm>
          <a:prstGeom prst="rect">
            <a:avLst/>
          </a:prstGeom>
        </p:spPr>
        <p:txBody>
          <a:bodyPr lIns="45699" tIns="45699" rIns="45699" bIns="45699" anchor="t"/>
          <a:lstStyle>
            <a:lvl1pPr algn="l">
              <a:defRPr sz="18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8" Type="http://schemas.openxmlformats.org/officeDocument/2006/relationships/image" Target="../media/image7.jpeg"/><Relationship Id="rId9" Type="http://schemas.openxmlformats.org/officeDocument/2006/relationships/image" Target="../media/image8.jpeg"/><Relationship Id="rId10" Type="http://schemas.openxmlformats.org/officeDocument/2006/relationships/image" Target="../media/image9.jpeg"/><Relationship Id="rId11" Type="http://schemas.openxmlformats.org/officeDocument/2006/relationships/slideLayout" Target="../slideLayouts/slideLayout1.xml"/><Relationship Id="rId12" Type="http://schemas.openxmlformats.org/officeDocument/2006/relationships/slideLayout" Target="../slideLayouts/slideLayout2.xml"/><Relationship Id="rId13" Type="http://schemas.openxmlformats.org/officeDocument/2006/relationships/slideLayout" Target="../slideLayouts/slideLayout3.xml"/><Relationship Id="rId14" Type="http://schemas.openxmlformats.org/officeDocument/2006/relationships/slideLayout" Target="../slideLayouts/slideLayout4.xml"/><Relationship Id="rId15" Type="http://schemas.openxmlformats.org/officeDocument/2006/relationships/slideLayout" Target="../slideLayouts/slideLayout5.xml"/><Relationship Id="rId16" Type="http://schemas.openxmlformats.org/officeDocument/2006/relationships/slideLayout" Target="../slideLayouts/slideLayout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7;p3" descr="Google Shape;17;p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Google Shape;18;p3" descr="Google Shape;18;p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Google Shape;19;p3" descr="Google Shape;19;p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Google Shape;20;p3" descr="Google Shape;20;p3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Google Shape;21;p3" descr="Google Shape;21;p3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Google Shape;22;p3" descr="Google Shape;22;p3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Google Shape;23;p3" descr="Google Shape;23;p3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oogle Shape;24;p3" descr="Google Shape;24;p3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Google Shape;25;p3" descr="Google Shape;25;p3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itle Text"/>
          <p:cNvSpPr txBox="1"/>
          <p:nvPr>
            <p:ph type="title"/>
          </p:nvPr>
        </p:nvSpPr>
        <p:spPr>
          <a:xfrm>
            <a:off x="502919" y="104351"/>
            <a:ext cx="9052561" cy="17092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idx="1"/>
          </p:nvPr>
        </p:nvSpPr>
        <p:spPr>
          <a:xfrm>
            <a:off x="502919" y="1813560"/>
            <a:ext cx="9052561" cy="5958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xfrm>
            <a:off x="4861559" y="6994313"/>
            <a:ext cx="2346961" cy="4191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1"/>
    <p:sldLayoutId id="2147483650" r:id="rId12"/>
    <p:sldLayoutId id="2147483651" r:id="rId13"/>
    <p:sldLayoutId id="2147483652" r:id="rId14"/>
    <p:sldLayoutId id="2147483653" r:id="rId15"/>
    <p:sldLayoutId id="2147483654" r:id="rId16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oogle Shape;62;p8"/>
          <p:cNvGrpSpPr/>
          <p:nvPr/>
        </p:nvGrpSpPr>
        <p:grpSpPr>
          <a:xfrm>
            <a:off x="454737" y="417773"/>
            <a:ext cx="4125603" cy="1977823"/>
            <a:chOff x="0" y="0"/>
            <a:chExt cx="4125602" cy="1977821"/>
          </a:xfrm>
        </p:grpSpPr>
        <p:sp>
          <p:nvSpPr>
            <p:cNvPr id="100" name="Google Shape;63;p8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01" name="Google Shape;64;p8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02" name="Google Shape;65;p8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03" name="Google Shape;66;p8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04" name="Google Shape;67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05" name="Google Shape;68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06" name="Google Shape;69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07" name="Google Shape;70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17" name="Google Shape;71;p8"/>
          <p:cNvGrpSpPr/>
          <p:nvPr/>
        </p:nvGrpSpPr>
        <p:grpSpPr>
          <a:xfrm>
            <a:off x="476337" y="2812407"/>
            <a:ext cx="4125602" cy="1977823"/>
            <a:chOff x="0" y="0"/>
            <a:chExt cx="4125600" cy="1977821"/>
          </a:xfrm>
        </p:grpSpPr>
        <p:sp>
          <p:nvSpPr>
            <p:cNvPr id="109" name="Google Shape;72;p8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10" name="Google Shape;73;p8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11" name="Google Shape;74;p8"/>
            <p:cNvSpPr txBox="1"/>
            <p:nvPr/>
          </p:nvSpPr>
          <p:spPr>
            <a:xfrm>
              <a:off x="542555" y="375330"/>
              <a:ext cx="1393542" cy="11333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12" name="Google Shape;75;p8"/>
            <p:cNvSpPr/>
            <p:nvPr/>
          </p:nvSpPr>
          <p:spPr>
            <a:xfrm>
              <a:off x="544192" y="804324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3" name="Google Shape;76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4" name="Google Shape;77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5" name="Google Shape;78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6" name="Google Shape;79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26" name="Google Shape;80;p8"/>
          <p:cNvGrpSpPr/>
          <p:nvPr/>
        </p:nvGrpSpPr>
        <p:grpSpPr>
          <a:xfrm>
            <a:off x="454737" y="5220213"/>
            <a:ext cx="4125602" cy="1977823"/>
            <a:chOff x="0" y="0"/>
            <a:chExt cx="4125600" cy="1977821"/>
          </a:xfrm>
        </p:grpSpPr>
        <p:sp>
          <p:nvSpPr>
            <p:cNvPr id="118" name="Google Shape;81;p8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19" name="Google Shape;82;p8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20" name="Google Shape;83;p8"/>
            <p:cNvSpPr txBox="1"/>
            <p:nvPr/>
          </p:nvSpPr>
          <p:spPr>
            <a:xfrm>
              <a:off x="542555" y="375330"/>
              <a:ext cx="1393542" cy="11333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21" name="Google Shape;84;p8"/>
            <p:cNvSpPr/>
            <p:nvPr/>
          </p:nvSpPr>
          <p:spPr>
            <a:xfrm>
              <a:off x="544192" y="804324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2" name="Google Shape;85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3" name="Google Shape;86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4" name="Google Shape;87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5" name="Google Shape;88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35" name="Google Shape;89;p8"/>
          <p:cNvGrpSpPr/>
          <p:nvPr/>
        </p:nvGrpSpPr>
        <p:grpSpPr>
          <a:xfrm>
            <a:off x="5029200" y="409448"/>
            <a:ext cx="4125601" cy="1977823"/>
            <a:chOff x="0" y="0"/>
            <a:chExt cx="4125600" cy="1977821"/>
          </a:xfrm>
        </p:grpSpPr>
        <p:sp>
          <p:nvSpPr>
            <p:cNvPr id="127" name="Google Shape;90;p8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28" name="Google Shape;91;p8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29" name="Google Shape;92;p8"/>
            <p:cNvSpPr txBox="1"/>
            <p:nvPr/>
          </p:nvSpPr>
          <p:spPr>
            <a:xfrm>
              <a:off x="542555" y="375330"/>
              <a:ext cx="1393542" cy="11333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30" name="Google Shape;93;p8"/>
            <p:cNvSpPr/>
            <p:nvPr/>
          </p:nvSpPr>
          <p:spPr>
            <a:xfrm>
              <a:off x="544192" y="804324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1" name="Google Shape;94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2" name="Google Shape;95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3" name="Google Shape;96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4" name="Google Shape;97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44" name="Google Shape;98;p8"/>
          <p:cNvGrpSpPr/>
          <p:nvPr/>
        </p:nvGrpSpPr>
        <p:grpSpPr>
          <a:xfrm>
            <a:off x="5050799" y="2804082"/>
            <a:ext cx="4125601" cy="1977823"/>
            <a:chOff x="0" y="0"/>
            <a:chExt cx="4125600" cy="1977821"/>
          </a:xfrm>
        </p:grpSpPr>
        <p:sp>
          <p:nvSpPr>
            <p:cNvPr id="136" name="Google Shape;99;p8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37" name="Google Shape;100;p8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38" name="Google Shape;101;p8"/>
            <p:cNvSpPr txBox="1"/>
            <p:nvPr/>
          </p:nvSpPr>
          <p:spPr>
            <a:xfrm>
              <a:off x="542555" y="375330"/>
              <a:ext cx="1393542" cy="11333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39" name="Google Shape;102;p8"/>
            <p:cNvSpPr/>
            <p:nvPr/>
          </p:nvSpPr>
          <p:spPr>
            <a:xfrm>
              <a:off x="544192" y="804324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0" name="Google Shape;103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1" name="Google Shape;104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2" name="Google Shape;105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3" name="Google Shape;106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53" name="Google Shape;107;p8"/>
          <p:cNvGrpSpPr/>
          <p:nvPr/>
        </p:nvGrpSpPr>
        <p:grpSpPr>
          <a:xfrm>
            <a:off x="5029200" y="5224414"/>
            <a:ext cx="4125601" cy="1977823"/>
            <a:chOff x="0" y="0"/>
            <a:chExt cx="4125600" cy="1977821"/>
          </a:xfrm>
        </p:grpSpPr>
        <p:sp>
          <p:nvSpPr>
            <p:cNvPr id="145" name="Google Shape;108;p8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46" name="Google Shape;109;p8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47" name="Google Shape;110;p8"/>
            <p:cNvSpPr txBox="1"/>
            <p:nvPr/>
          </p:nvSpPr>
          <p:spPr>
            <a:xfrm>
              <a:off x="542555" y="375330"/>
              <a:ext cx="1393542" cy="11333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48" name="Google Shape;111;p8"/>
            <p:cNvSpPr/>
            <p:nvPr/>
          </p:nvSpPr>
          <p:spPr>
            <a:xfrm>
              <a:off x="544192" y="804324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9" name="Google Shape;112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0" name="Google Shape;113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1" name="Google Shape;114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2" name="Google Shape;115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20;p9"/>
          <p:cNvGrpSpPr/>
          <p:nvPr/>
        </p:nvGrpSpPr>
        <p:grpSpPr>
          <a:xfrm>
            <a:off x="454737" y="417773"/>
            <a:ext cx="4125602" cy="1977823"/>
            <a:chOff x="0" y="0"/>
            <a:chExt cx="4125600" cy="1977821"/>
          </a:xfrm>
        </p:grpSpPr>
        <p:sp>
          <p:nvSpPr>
            <p:cNvPr id="155" name="Google Shape;121;p9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56" name="Google Shape;122;p9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57" name="Google Shape;123;p9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58" name="Google Shape;124;p9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9" name="Google Shape;125;p9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0" name="Google Shape;126;p9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1" name="Google Shape;127;p9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2" name="Google Shape;128;p9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72" name="Google Shape;129;p9"/>
          <p:cNvGrpSpPr/>
          <p:nvPr/>
        </p:nvGrpSpPr>
        <p:grpSpPr>
          <a:xfrm>
            <a:off x="476337" y="2812407"/>
            <a:ext cx="4125602" cy="1977823"/>
            <a:chOff x="0" y="0"/>
            <a:chExt cx="4125600" cy="1977821"/>
          </a:xfrm>
        </p:grpSpPr>
        <p:sp>
          <p:nvSpPr>
            <p:cNvPr id="164" name="Google Shape;130;p9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65" name="Google Shape;131;p9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66" name="Google Shape;132;p9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67" name="Google Shape;133;p9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8" name="Google Shape;134;p9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9" name="Google Shape;135;p9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0" name="Google Shape;136;p9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1" name="Google Shape;137;p9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81" name="Google Shape;138;p9"/>
          <p:cNvGrpSpPr/>
          <p:nvPr/>
        </p:nvGrpSpPr>
        <p:grpSpPr>
          <a:xfrm>
            <a:off x="454737" y="5220213"/>
            <a:ext cx="4125602" cy="1977823"/>
            <a:chOff x="0" y="0"/>
            <a:chExt cx="4125600" cy="1977821"/>
          </a:xfrm>
        </p:grpSpPr>
        <p:sp>
          <p:nvSpPr>
            <p:cNvPr id="173" name="Google Shape;139;p9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74" name="Google Shape;140;p9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75" name="Google Shape;141;p9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76" name="Google Shape;142;p9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7" name="Google Shape;143;p9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8" name="Google Shape;144;p9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9" name="Google Shape;145;p9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0" name="Google Shape;146;p9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90" name="Google Shape;147;p9"/>
          <p:cNvGrpSpPr/>
          <p:nvPr/>
        </p:nvGrpSpPr>
        <p:grpSpPr>
          <a:xfrm>
            <a:off x="5029200" y="409448"/>
            <a:ext cx="4125601" cy="1977823"/>
            <a:chOff x="0" y="0"/>
            <a:chExt cx="4125600" cy="1977821"/>
          </a:xfrm>
        </p:grpSpPr>
        <p:sp>
          <p:nvSpPr>
            <p:cNvPr id="182" name="Google Shape;148;p9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83" name="Google Shape;149;p9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84" name="Google Shape;150;p9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85" name="Google Shape;151;p9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6" name="Google Shape;152;p9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7" name="Google Shape;153;p9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8" name="Google Shape;154;p9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9" name="Google Shape;155;p9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99" name="Google Shape;156;p9"/>
          <p:cNvGrpSpPr/>
          <p:nvPr/>
        </p:nvGrpSpPr>
        <p:grpSpPr>
          <a:xfrm>
            <a:off x="5050799" y="2804082"/>
            <a:ext cx="4125601" cy="1977823"/>
            <a:chOff x="0" y="0"/>
            <a:chExt cx="4125600" cy="1977821"/>
          </a:xfrm>
        </p:grpSpPr>
        <p:sp>
          <p:nvSpPr>
            <p:cNvPr id="191" name="Google Shape;157;p9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192" name="Google Shape;158;p9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93" name="Google Shape;159;p9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94" name="Google Shape;160;p9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5" name="Google Shape;161;p9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6" name="Google Shape;162;p9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7" name="Google Shape;163;p9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8" name="Google Shape;164;p9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08" name="Google Shape;165;p9"/>
          <p:cNvGrpSpPr/>
          <p:nvPr/>
        </p:nvGrpSpPr>
        <p:grpSpPr>
          <a:xfrm>
            <a:off x="5029200" y="5224414"/>
            <a:ext cx="4125601" cy="1977823"/>
            <a:chOff x="0" y="0"/>
            <a:chExt cx="4125600" cy="1977821"/>
          </a:xfrm>
        </p:grpSpPr>
        <p:sp>
          <p:nvSpPr>
            <p:cNvPr id="200" name="Google Shape;166;p9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01" name="Google Shape;167;p9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02" name="Google Shape;168;p9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03" name="Google Shape;169;p9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4" name="Google Shape;170;p9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5" name="Google Shape;171;p9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6" name="Google Shape;172;p9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7" name="Google Shape;173;p9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Google Shape;178;p10"/>
          <p:cNvGrpSpPr/>
          <p:nvPr/>
        </p:nvGrpSpPr>
        <p:grpSpPr>
          <a:xfrm>
            <a:off x="454737" y="417773"/>
            <a:ext cx="4125602" cy="1977823"/>
            <a:chOff x="0" y="0"/>
            <a:chExt cx="4125600" cy="1977821"/>
          </a:xfrm>
        </p:grpSpPr>
        <p:sp>
          <p:nvSpPr>
            <p:cNvPr id="210" name="Google Shape;179;p10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11" name="Google Shape;180;p10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12" name="Google Shape;181;p10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13" name="Google Shape;182;p10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4" name="Google Shape;183;p10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5" name="Google Shape;184;p10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6" name="Google Shape;185;p10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7" name="Google Shape;186;p10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27" name="Google Shape;187;p10"/>
          <p:cNvGrpSpPr/>
          <p:nvPr/>
        </p:nvGrpSpPr>
        <p:grpSpPr>
          <a:xfrm>
            <a:off x="476337" y="2812407"/>
            <a:ext cx="4125602" cy="1977823"/>
            <a:chOff x="0" y="0"/>
            <a:chExt cx="4125600" cy="1977821"/>
          </a:xfrm>
        </p:grpSpPr>
        <p:sp>
          <p:nvSpPr>
            <p:cNvPr id="219" name="Google Shape;188;p10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20" name="Google Shape;189;p10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21" name="Google Shape;190;p10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22" name="Google Shape;191;p10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3" name="Google Shape;192;p10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4" name="Google Shape;193;p10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5" name="Google Shape;194;p10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6" name="Google Shape;195;p10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36" name="Google Shape;196;p10"/>
          <p:cNvGrpSpPr/>
          <p:nvPr/>
        </p:nvGrpSpPr>
        <p:grpSpPr>
          <a:xfrm>
            <a:off x="454737" y="5220213"/>
            <a:ext cx="4125602" cy="1977823"/>
            <a:chOff x="0" y="0"/>
            <a:chExt cx="4125600" cy="1977821"/>
          </a:xfrm>
        </p:grpSpPr>
        <p:sp>
          <p:nvSpPr>
            <p:cNvPr id="228" name="Google Shape;197;p10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29" name="Google Shape;198;p10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30" name="Google Shape;199;p10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31" name="Google Shape;200;p10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2" name="Google Shape;201;p10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3" name="Google Shape;202;p10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4" name="Google Shape;203;p10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5" name="Google Shape;204;p10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45" name="Google Shape;205;p10"/>
          <p:cNvGrpSpPr/>
          <p:nvPr/>
        </p:nvGrpSpPr>
        <p:grpSpPr>
          <a:xfrm>
            <a:off x="5029200" y="409448"/>
            <a:ext cx="4125601" cy="1977823"/>
            <a:chOff x="0" y="0"/>
            <a:chExt cx="4125600" cy="1977821"/>
          </a:xfrm>
        </p:grpSpPr>
        <p:sp>
          <p:nvSpPr>
            <p:cNvPr id="237" name="Google Shape;206;p10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38" name="Google Shape;207;p10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39" name="Google Shape;208;p10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40" name="Google Shape;209;p10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1" name="Google Shape;210;p10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2" name="Google Shape;211;p10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3" name="Google Shape;212;p10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4" name="Google Shape;213;p10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54" name="Google Shape;214;p10"/>
          <p:cNvGrpSpPr/>
          <p:nvPr/>
        </p:nvGrpSpPr>
        <p:grpSpPr>
          <a:xfrm>
            <a:off x="5050799" y="2804082"/>
            <a:ext cx="4125601" cy="1977823"/>
            <a:chOff x="0" y="0"/>
            <a:chExt cx="4125600" cy="1977821"/>
          </a:xfrm>
        </p:grpSpPr>
        <p:sp>
          <p:nvSpPr>
            <p:cNvPr id="246" name="Google Shape;215;p10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47" name="Google Shape;216;p10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48" name="Google Shape;217;p10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49" name="Google Shape;218;p10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0" name="Google Shape;219;p10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1" name="Google Shape;220;p10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2" name="Google Shape;221;p10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3" name="Google Shape;222;p10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63" name="Google Shape;223;p10"/>
          <p:cNvGrpSpPr/>
          <p:nvPr/>
        </p:nvGrpSpPr>
        <p:grpSpPr>
          <a:xfrm>
            <a:off x="5029200" y="5224414"/>
            <a:ext cx="4125601" cy="1977823"/>
            <a:chOff x="0" y="0"/>
            <a:chExt cx="4125600" cy="1977821"/>
          </a:xfrm>
        </p:grpSpPr>
        <p:sp>
          <p:nvSpPr>
            <p:cNvPr id="255" name="Google Shape;224;p10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56" name="Google Shape;225;p10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57" name="Google Shape;226;p10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58" name="Google Shape;227;p10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9" name="Google Shape;228;p10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0" name="Google Shape;229;p10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1" name="Google Shape;230;p10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2" name="Google Shape;231;p10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Google Shape;236;p11"/>
          <p:cNvGrpSpPr/>
          <p:nvPr/>
        </p:nvGrpSpPr>
        <p:grpSpPr>
          <a:xfrm>
            <a:off x="454737" y="417773"/>
            <a:ext cx="4125602" cy="1977823"/>
            <a:chOff x="0" y="0"/>
            <a:chExt cx="4125600" cy="1977821"/>
          </a:xfrm>
        </p:grpSpPr>
        <p:sp>
          <p:nvSpPr>
            <p:cNvPr id="265" name="Google Shape;237;p11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66" name="Google Shape;238;p11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67" name="Google Shape;239;p11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68" name="Google Shape;240;p11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9" name="Google Shape;241;p11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0" name="Google Shape;242;p11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1" name="Google Shape;243;p11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2" name="Google Shape;244;p11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82" name="Google Shape;245;p11"/>
          <p:cNvGrpSpPr/>
          <p:nvPr/>
        </p:nvGrpSpPr>
        <p:grpSpPr>
          <a:xfrm>
            <a:off x="476337" y="2812407"/>
            <a:ext cx="4125602" cy="1977823"/>
            <a:chOff x="0" y="0"/>
            <a:chExt cx="4125600" cy="1977821"/>
          </a:xfrm>
        </p:grpSpPr>
        <p:sp>
          <p:nvSpPr>
            <p:cNvPr id="274" name="Google Shape;246;p11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75" name="Google Shape;247;p11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76" name="Google Shape;248;p11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77" name="Google Shape;249;p11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8" name="Google Shape;250;p11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9" name="Google Shape;251;p11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80" name="Google Shape;252;p11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81" name="Google Shape;253;p11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91" name="Google Shape;254;p11"/>
          <p:cNvGrpSpPr/>
          <p:nvPr/>
        </p:nvGrpSpPr>
        <p:grpSpPr>
          <a:xfrm>
            <a:off x="454737" y="5220213"/>
            <a:ext cx="4125602" cy="1977823"/>
            <a:chOff x="0" y="0"/>
            <a:chExt cx="4125600" cy="1977821"/>
          </a:xfrm>
        </p:grpSpPr>
        <p:sp>
          <p:nvSpPr>
            <p:cNvPr id="283" name="Google Shape;255;p11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84" name="Google Shape;256;p11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85" name="Google Shape;257;p11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86" name="Google Shape;258;p11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87" name="Google Shape;259;p11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88" name="Google Shape;260;p11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89" name="Google Shape;261;p11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90" name="Google Shape;262;p11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00" name="Google Shape;263;p11"/>
          <p:cNvGrpSpPr/>
          <p:nvPr/>
        </p:nvGrpSpPr>
        <p:grpSpPr>
          <a:xfrm>
            <a:off x="5029200" y="409448"/>
            <a:ext cx="4125601" cy="1977823"/>
            <a:chOff x="0" y="0"/>
            <a:chExt cx="4125600" cy="1977821"/>
          </a:xfrm>
        </p:grpSpPr>
        <p:sp>
          <p:nvSpPr>
            <p:cNvPr id="292" name="Google Shape;264;p11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293" name="Google Shape;265;p11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94" name="Google Shape;266;p11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95" name="Google Shape;267;p11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96" name="Google Shape;268;p11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97" name="Google Shape;269;p11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98" name="Google Shape;270;p11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99" name="Google Shape;271;p11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09" name="Google Shape;272;p11"/>
          <p:cNvGrpSpPr/>
          <p:nvPr/>
        </p:nvGrpSpPr>
        <p:grpSpPr>
          <a:xfrm>
            <a:off x="5050799" y="2804082"/>
            <a:ext cx="4125601" cy="1977823"/>
            <a:chOff x="0" y="0"/>
            <a:chExt cx="4125600" cy="1977821"/>
          </a:xfrm>
        </p:grpSpPr>
        <p:sp>
          <p:nvSpPr>
            <p:cNvPr id="301" name="Google Shape;273;p11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302" name="Google Shape;274;p11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03" name="Google Shape;275;p11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04" name="Google Shape;276;p11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05" name="Google Shape;277;p11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06" name="Google Shape;278;p11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07" name="Google Shape;279;p11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08" name="Google Shape;280;p11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18" name="Google Shape;281;p11"/>
          <p:cNvGrpSpPr/>
          <p:nvPr/>
        </p:nvGrpSpPr>
        <p:grpSpPr>
          <a:xfrm>
            <a:off x="5029200" y="5224414"/>
            <a:ext cx="4125601" cy="1977823"/>
            <a:chOff x="0" y="0"/>
            <a:chExt cx="4125600" cy="1977821"/>
          </a:xfrm>
        </p:grpSpPr>
        <p:sp>
          <p:nvSpPr>
            <p:cNvPr id="310" name="Google Shape;282;p11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311" name="Google Shape;283;p11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12" name="Google Shape;284;p11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13" name="Google Shape;285;p11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14" name="Google Shape;286;p11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15" name="Google Shape;287;p11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16" name="Google Shape;288;p11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17" name="Google Shape;289;p11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294;p12"/>
          <p:cNvGrpSpPr/>
          <p:nvPr/>
        </p:nvGrpSpPr>
        <p:grpSpPr>
          <a:xfrm>
            <a:off x="454737" y="417773"/>
            <a:ext cx="4125602" cy="1977823"/>
            <a:chOff x="0" y="0"/>
            <a:chExt cx="4125600" cy="1977821"/>
          </a:xfrm>
        </p:grpSpPr>
        <p:sp>
          <p:nvSpPr>
            <p:cNvPr id="320" name="Google Shape;295;p12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321" name="Google Shape;296;p12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22" name="Google Shape;297;p12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23" name="Google Shape;298;p12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24" name="Google Shape;299;p12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25" name="Google Shape;300;p12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26" name="Google Shape;301;p12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27" name="Google Shape;302;p12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37" name="Google Shape;303;p12"/>
          <p:cNvGrpSpPr/>
          <p:nvPr/>
        </p:nvGrpSpPr>
        <p:grpSpPr>
          <a:xfrm>
            <a:off x="476337" y="2812407"/>
            <a:ext cx="4125602" cy="1977823"/>
            <a:chOff x="0" y="0"/>
            <a:chExt cx="4125600" cy="1977821"/>
          </a:xfrm>
        </p:grpSpPr>
        <p:sp>
          <p:nvSpPr>
            <p:cNvPr id="329" name="Google Shape;304;p12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330" name="Google Shape;305;p12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31" name="Google Shape;306;p12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32" name="Google Shape;307;p12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33" name="Google Shape;308;p12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34" name="Google Shape;309;p12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35" name="Google Shape;310;p12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36" name="Google Shape;311;p12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46" name="Google Shape;312;p12"/>
          <p:cNvGrpSpPr/>
          <p:nvPr/>
        </p:nvGrpSpPr>
        <p:grpSpPr>
          <a:xfrm>
            <a:off x="454737" y="5220213"/>
            <a:ext cx="4125602" cy="1977823"/>
            <a:chOff x="0" y="0"/>
            <a:chExt cx="4125600" cy="1977821"/>
          </a:xfrm>
        </p:grpSpPr>
        <p:sp>
          <p:nvSpPr>
            <p:cNvPr id="338" name="Google Shape;313;p12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339" name="Google Shape;314;p12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40" name="Google Shape;315;p12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41" name="Google Shape;316;p12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42" name="Google Shape;317;p12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43" name="Google Shape;318;p12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44" name="Google Shape;319;p12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45" name="Google Shape;320;p12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55" name="Google Shape;321;p12"/>
          <p:cNvGrpSpPr/>
          <p:nvPr/>
        </p:nvGrpSpPr>
        <p:grpSpPr>
          <a:xfrm>
            <a:off x="5029200" y="409448"/>
            <a:ext cx="4125601" cy="1977823"/>
            <a:chOff x="0" y="0"/>
            <a:chExt cx="4125600" cy="1977821"/>
          </a:xfrm>
        </p:grpSpPr>
        <p:sp>
          <p:nvSpPr>
            <p:cNvPr id="347" name="Google Shape;322;p12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348" name="Google Shape;323;p12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49" name="Google Shape;324;p12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50" name="Google Shape;325;p12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51" name="Google Shape;326;p12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52" name="Google Shape;327;p12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53" name="Google Shape;328;p12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54" name="Google Shape;329;p12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64" name="Google Shape;330;p12"/>
          <p:cNvGrpSpPr/>
          <p:nvPr/>
        </p:nvGrpSpPr>
        <p:grpSpPr>
          <a:xfrm>
            <a:off x="5050799" y="2804082"/>
            <a:ext cx="4125601" cy="1977823"/>
            <a:chOff x="0" y="0"/>
            <a:chExt cx="4125600" cy="1977821"/>
          </a:xfrm>
        </p:grpSpPr>
        <p:sp>
          <p:nvSpPr>
            <p:cNvPr id="356" name="Google Shape;331;p12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357" name="Google Shape;332;p12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58" name="Google Shape;333;p12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59" name="Google Shape;334;p12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60" name="Google Shape;335;p12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61" name="Google Shape;336;p12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62" name="Google Shape;337;p12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63" name="Google Shape;338;p12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73" name="Google Shape;339;p12"/>
          <p:cNvGrpSpPr/>
          <p:nvPr/>
        </p:nvGrpSpPr>
        <p:grpSpPr>
          <a:xfrm>
            <a:off x="5029200" y="5224414"/>
            <a:ext cx="4125601" cy="1977823"/>
            <a:chOff x="0" y="0"/>
            <a:chExt cx="4125600" cy="1977821"/>
          </a:xfrm>
        </p:grpSpPr>
        <p:sp>
          <p:nvSpPr>
            <p:cNvPr id="365" name="Google Shape;340;p12"/>
            <p:cNvSpPr txBox="1"/>
            <p:nvPr/>
          </p:nvSpPr>
          <p:spPr>
            <a:xfrm>
              <a:off x="1126801" y="1627200"/>
              <a:ext cx="1915201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COUGAR CASH</a:t>
              </a:r>
            </a:p>
          </p:txBody>
        </p:sp>
        <p:sp>
          <p:nvSpPr>
            <p:cNvPr id="366" name="Google Shape;341;p12"/>
            <p:cNvSpPr txBox="1"/>
            <p:nvPr/>
          </p:nvSpPr>
          <p:spPr>
            <a:xfrm>
              <a:off x="0" y="0"/>
              <a:ext cx="4125601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67" name="Google Shape;342;p12"/>
            <p:cNvSpPr txBox="1"/>
            <p:nvPr/>
          </p:nvSpPr>
          <p:spPr>
            <a:xfrm>
              <a:off x="542555" y="375331"/>
              <a:ext cx="1393501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68" name="Google Shape;343;p12"/>
            <p:cNvSpPr/>
            <p:nvPr/>
          </p:nvSpPr>
          <p:spPr>
            <a:xfrm>
              <a:off x="544192" y="804324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69" name="Google Shape;344;p12"/>
            <p:cNvSpPr/>
            <p:nvPr/>
          </p:nvSpPr>
          <p:spPr>
            <a:xfrm>
              <a:off x="544191" y="1014992"/>
              <a:ext cx="124687" cy="124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70" name="Google Shape;345;p12"/>
            <p:cNvSpPr/>
            <p:nvPr/>
          </p:nvSpPr>
          <p:spPr>
            <a:xfrm>
              <a:off x="544191" y="1218609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71" name="Google Shape;346;p12"/>
            <p:cNvSpPr/>
            <p:nvPr/>
          </p:nvSpPr>
          <p:spPr>
            <a:xfrm>
              <a:off x="544191" y="1430892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72" name="Google Shape;347;p12"/>
            <p:cNvSpPr/>
            <p:nvPr/>
          </p:nvSpPr>
          <p:spPr>
            <a:xfrm>
              <a:off x="542840" y="594877"/>
              <a:ext cx="124687" cy="12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52;p13" descr="Google Shape;352;p1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8991" y="335962"/>
            <a:ext cx="9040426" cy="71004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57;p14" descr="Google Shape;357;p1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0599" y="4"/>
            <a:ext cx="9197201" cy="74314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62;p15" descr="Google Shape;362;p1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9712" y="322250"/>
            <a:ext cx="9138976" cy="712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