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jpg"/><Relationship Id="rId10" Type="http://schemas.openxmlformats.org/officeDocument/2006/relationships/image" Target="../media/image14.jpg"/><Relationship Id="rId13" Type="http://schemas.openxmlformats.org/officeDocument/2006/relationships/image" Target="../media/image16.jpg"/><Relationship Id="rId1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jpg"/><Relationship Id="rId3" Type="http://schemas.openxmlformats.org/officeDocument/2006/relationships/image" Target="../media/image9.jpg"/><Relationship Id="rId4" Type="http://schemas.openxmlformats.org/officeDocument/2006/relationships/image" Target="../media/image2.jpg"/><Relationship Id="rId9" Type="http://schemas.openxmlformats.org/officeDocument/2006/relationships/image" Target="../media/image12.jpg"/><Relationship Id="rId14" Type="http://schemas.openxmlformats.org/officeDocument/2006/relationships/image" Target="../media/image34.jpg"/><Relationship Id="rId5" Type="http://schemas.openxmlformats.org/officeDocument/2006/relationships/image" Target="../media/image6.jpg"/><Relationship Id="rId6" Type="http://schemas.openxmlformats.org/officeDocument/2006/relationships/image" Target="../media/image5.jpg"/><Relationship Id="rId7" Type="http://schemas.openxmlformats.org/officeDocument/2006/relationships/image" Target="../media/image11.jpg"/><Relationship Id="rId8" Type="http://schemas.openxmlformats.org/officeDocument/2006/relationships/image" Target="../media/image8.jpg"/></Relationships>
</file>

<file path=ppt/slideLayouts/_rels/slideLayout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3.jpg"/><Relationship Id="rId10" Type="http://schemas.openxmlformats.org/officeDocument/2006/relationships/image" Target="../media/image21.jpg"/><Relationship Id="rId13" Type="http://schemas.openxmlformats.org/officeDocument/2006/relationships/image" Target="../media/image19.jpg"/><Relationship Id="rId1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jpg"/><Relationship Id="rId3" Type="http://schemas.openxmlformats.org/officeDocument/2006/relationships/image" Target="../media/image3.jpg"/><Relationship Id="rId4" Type="http://schemas.openxmlformats.org/officeDocument/2006/relationships/image" Target="../media/image1.jpg"/><Relationship Id="rId9" Type="http://schemas.openxmlformats.org/officeDocument/2006/relationships/image" Target="../media/image18.jpg"/><Relationship Id="rId14" Type="http://schemas.openxmlformats.org/officeDocument/2006/relationships/image" Target="../media/image33.jpg"/><Relationship Id="rId5" Type="http://schemas.openxmlformats.org/officeDocument/2006/relationships/image" Target="../media/image7.jpg"/><Relationship Id="rId6" Type="http://schemas.openxmlformats.org/officeDocument/2006/relationships/image" Target="../media/image4.jpg"/><Relationship Id="rId7" Type="http://schemas.openxmlformats.org/officeDocument/2006/relationships/image" Target="../media/image15.jpg"/><Relationship Id="rId8" Type="http://schemas.openxmlformats.org/officeDocument/2006/relationships/image" Target="../media/image13.jpg"/></Relationships>
</file>

<file path=ppt/slideLayouts/_rels/slideLayout3.xml.rels><?xml version="1.0" encoding="UTF-8" standalone="yes"?><Relationships xmlns="http://schemas.openxmlformats.org/package/2006/relationships"><Relationship Id="rId11" Type="http://schemas.openxmlformats.org/officeDocument/2006/relationships/image" Target="../media/image40.jpg"/><Relationship Id="rId10" Type="http://schemas.openxmlformats.org/officeDocument/2006/relationships/image" Target="../media/image31.jpg"/><Relationship Id="rId13" Type="http://schemas.openxmlformats.org/officeDocument/2006/relationships/image" Target="../media/image32.jpg"/><Relationship Id="rId1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1.jpg"/><Relationship Id="rId3" Type="http://schemas.openxmlformats.org/officeDocument/2006/relationships/image" Target="../media/image22.jpg"/><Relationship Id="rId4" Type="http://schemas.openxmlformats.org/officeDocument/2006/relationships/image" Target="../media/image28.jpg"/><Relationship Id="rId9" Type="http://schemas.openxmlformats.org/officeDocument/2006/relationships/image" Target="../media/image30.jpg"/><Relationship Id="rId14" Type="http://schemas.openxmlformats.org/officeDocument/2006/relationships/image" Target="../media/image45.jpg"/><Relationship Id="rId5" Type="http://schemas.openxmlformats.org/officeDocument/2006/relationships/image" Target="../media/image24.jpg"/><Relationship Id="rId6" Type="http://schemas.openxmlformats.org/officeDocument/2006/relationships/image" Target="../media/image20.jpg"/><Relationship Id="rId7" Type="http://schemas.openxmlformats.org/officeDocument/2006/relationships/image" Target="../media/image29.jpg"/><Relationship Id="rId8" Type="http://schemas.openxmlformats.org/officeDocument/2006/relationships/image" Target="../media/image26.jpg"/></Relationships>
</file>

<file path=ppt/slideLayouts/_rels/slideLayout4.xml.rels><?xml version="1.0" encoding="UTF-8" standalone="yes"?><Relationships xmlns="http://schemas.openxmlformats.org/package/2006/relationships"><Relationship Id="rId11" Type="http://schemas.openxmlformats.org/officeDocument/2006/relationships/image" Target="../media/image42.jpg"/><Relationship Id="rId10" Type="http://schemas.openxmlformats.org/officeDocument/2006/relationships/image" Target="../media/image46.jpg"/><Relationship Id="rId13" Type="http://schemas.openxmlformats.org/officeDocument/2006/relationships/image" Target="../media/image41.jpg"/><Relationship Id="rId12" Type="http://schemas.openxmlformats.org/officeDocument/2006/relationships/image" Target="../media/image48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6.jpg"/><Relationship Id="rId3" Type="http://schemas.openxmlformats.org/officeDocument/2006/relationships/image" Target="../media/image47.jpg"/><Relationship Id="rId4" Type="http://schemas.openxmlformats.org/officeDocument/2006/relationships/image" Target="../media/image35.jpg"/><Relationship Id="rId9" Type="http://schemas.openxmlformats.org/officeDocument/2006/relationships/image" Target="../media/image38.jpg"/><Relationship Id="rId15" Type="http://schemas.openxmlformats.org/officeDocument/2006/relationships/image" Target="../media/image59.jpg"/><Relationship Id="rId14" Type="http://schemas.openxmlformats.org/officeDocument/2006/relationships/image" Target="../media/image51.jpg"/><Relationship Id="rId5" Type="http://schemas.openxmlformats.org/officeDocument/2006/relationships/image" Target="../media/image39.jpg"/><Relationship Id="rId6" Type="http://schemas.openxmlformats.org/officeDocument/2006/relationships/image" Target="../media/image36.jpg"/><Relationship Id="rId7" Type="http://schemas.openxmlformats.org/officeDocument/2006/relationships/image" Target="../media/image43.jpg"/><Relationship Id="rId8" Type="http://schemas.openxmlformats.org/officeDocument/2006/relationships/image" Target="../media/image37.jpg"/></Relationships>
</file>

<file path=ppt/slideLayouts/_rels/slideLayout5.xml.rels><?xml version="1.0" encoding="UTF-8" standalone="yes"?><Relationships xmlns="http://schemas.openxmlformats.org/package/2006/relationships"><Relationship Id="rId11" Type="http://schemas.openxmlformats.org/officeDocument/2006/relationships/image" Target="../media/image55.jpg"/><Relationship Id="rId10" Type="http://schemas.openxmlformats.org/officeDocument/2006/relationships/image" Target="../media/image62.jpg"/><Relationship Id="rId13" Type="http://schemas.openxmlformats.org/officeDocument/2006/relationships/image" Target="../media/image61.jpg"/><Relationship Id="rId12" Type="http://schemas.openxmlformats.org/officeDocument/2006/relationships/image" Target="../media/image60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9.jpg"/><Relationship Id="rId3" Type="http://schemas.openxmlformats.org/officeDocument/2006/relationships/image" Target="../media/image49.jpg"/><Relationship Id="rId4" Type="http://schemas.openxmlformats.org/officeDocument/2006/relationships/image" Target="../media/image58.jpg"/><Relationship Id="rId9" Type="http://schemas.openxmlformats.org/officeDocument/2006/relationships/image" Target="../media/image53.jpg"/><Relationship Id="rId14" Type="http://schemas.openxmlformats.org/officeDocument/2006/relationships/image" Target="../media/image69.jpg"/><Relationship Id="rId5" Type="http://schemas.openxmlformats.org/officeDocument/2006/relationships/image" Target="../media/image52.jpg"/><Relationship Id="rId6" Type="http://schemas.openxmlformats.org/officeDocument/2006/relationships/image" Target="../media/image54.jpg"/><Relationship Id="rId7" Type="http://schemas.openxmlformats.org/officeDocument/2006/relationships/image" Target="../media/image56.jpg"/><Relationship Id="rId8" Type="http://schemas.openxmlformats.org/officeDocument/2006/relationships/image" Target="../media/image57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1" name="Google Shape;2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35" name="Google Shape;3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49" name="Google Shape;49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0.jpg"/><Relationship Id="rId4" Type="http://schemas.openxmlformats.org/officeDocument/2006/relationships/image" Target="../media/image68.jpg"/><Relationship Id="rId5" Type="http://schemas.openxmlformats.org/officeDocument/2006/relationships/image" Target="../media/image73.jpg"/><Relationship Id="rId6" Type="http://schemas.openxmlformats.org/officeDocument/2006/relationships/image" Target="../media/image75.jpg"/><Relationship Id="rId7" Type="http://schemas.openxmlformats.org/officeDocument/2006/relationships/image" Target="../media/image74.jpg"/><Relationship Id="rId8" Type="http://schemas.openxmlformats.org/officeDocument/2006/relationships/image" Target="../media/image8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3.jpg"/><Relationship Id="rId4" Type="http://schemas.openxmlformats.org/officeDocument/2006/relationships/image" Target="../media/image67.jpg"/><Relationship Id="rId5" Type="http://schemas.openxmlformats.org/officeDocument/2006/relationships/image" Target="../media/image65.jpg"/><Relationship Id="rId6" Type="http://schemas.openxmlformats.org/officeDocument/2006/relationships/image" Target="../media/image64.jpg"/><Relationship Id="rId7" Type="http://schemas.openxmlformats.org/officeDocument/2006/relationships/image" Target="../media/image82.jpg"/><Relationship Id="rId8" Type="http://schemas.openxmlformats.org/officeDocument/2006/relationships/image" Target="../media/image8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7.jpg"/><Relationship Id="rId4" Type="http://schemas.openxmlformats.org/officeDocument/2006/relationships/image" Target="../media/image72.jpg"/><Relationship Id="rId5" Type="http://schemas.openxmlformats.org/officeDocument/2006/relationships/image" Target="../media/image76.jpg"/><Relationship Id="rId6" Type="http://schemas.openxmlformats.org/officeDocument/2006/relationships/image" Target="../media/image78.jpg"/><Relationship Id="rId7" Type="http://schemas.openxmlformats.org/officeDocument/2006/relationships/image" Target="../media/image81.jpg"/><Relationship Id="rId8" Type="http://schemas.openxmlformats.org/officeDocument/2006/relationships/image" Target="../media/image8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8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84" name="Google Shape;84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RAM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6" name="Google Shape;86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Google Shape;92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93" name="Google Shape;9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4" name="Google Shape;9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5" name="Google Shape;95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" name="Google Shape;101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02" name="Google Shape;102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3" name="Google Shape;103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4" name="Google Shape;104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" name="Google Shape;110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11" name="Google Shape;111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2" name="Google Shape;112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3" name="Google Shape;113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" name="Google Shape;119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20" name="Google Shape;120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1" name="Google Shape;121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2" name="Google Shape;122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" name="Google Shape;128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29" name="Google Shape;129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130" name="Google Shape;130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1" name="Google Shape;131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oogle Shape;141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42" name="Google Shape;142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RAM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" name="Google Shape;14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" name="Google Shape;150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51" name="Google Shape;15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2" name="Google Shape;15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" name="Google Shape;15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" name="Google Shape;159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60" name="Google Shape;160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1" name="Google Shape;161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" name="Google Shape;162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" name="Google Shape;168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69" name="Google Shape;169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0" name="Google Shape;170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" name="Google Shape;171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7" name="Google Shape;177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78" name="Google Shape;178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9" name="Google Shape;179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0" name="Google Shape;180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1" name="Google Shape;181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87" name="Google Shape;187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188" name="Google Shape;188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" name="Google Shape;189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0" name="Google Shape;190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Google Shape;199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00" name="Google Shape;200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RAM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2" name="Google Shape;20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8" name="Google Shape;208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09" name="Google Shape;20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0" name="Google Shape;21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18" name="Google Shape;218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9" name="Google Shape;219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0" name="Google Shape;220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1" name="Google Shape;221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6" name="Google Shape;226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27" name="Google Shape;227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8" name="Google Shape;228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9" name="Google Shape;229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0" name="Google Shape;230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5" name="Google Shape;235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36" name="Google Shape;236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7" name="Google Shape;237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8" name="Google Shape;238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9" name="Google Shape;239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4" name="Google Shape;244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45" name="Google Shape;245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246" name="Google Shape;246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7" name="Google Shape;247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8" name="Google Shape;248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58" name="Google Shape;258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RAM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0" name="Google Shape;26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67" name="Google Shape;26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8" name="Google Shape;26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9" name="Google Shape;26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5" name="Google Shape;275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76" name="Google Shape;276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7" name="Google Shape;277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8" name="Google Shape;278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4" name="Google Shape;284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85" name="Google Shape;285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6" name="Google Shape;286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7" name="Google Shape;287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3" name="Google Shape;293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94" name="Google Shape;294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5" name="Google Shape;295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6" name="Google Shape;296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2" name="Google Shape;302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03" name="Google Shape;303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304" name="Google Shape;304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5" name="Google Shape;305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6" name="Google Shape;306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316" name="Google Shape;316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RAM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8" name="Google Shape;31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4" name="Google Shape;324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25" name="Google Shape;32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6" name="Google Shape;32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7" name="Google Shape;32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3" name="Google Shape;333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34" name="Google Shape;334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5" name="Google Shape;335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6" name="Google Shape;336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2" name="Google Shape;342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43" name="Google Shape;343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4" name="Google Shape;344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5" name="Google Shape;345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1" name="Google Shape;351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52" name="Google Shape;352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53" name="Google Shape;353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54" name="Google Shape;354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0" name="Google Shape;360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61" name="Google Shape;361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RAM CASH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362" name="Google Shape;362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63" name="Google Shape;363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Google Shape;39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713" y="322250"/>
            <a:ext cx="9138975" cy="71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