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1" Type="http://schemas.openxmlformats.org/officeDocument/2006/relationships/image" Target="../media/image2.jpg"/><Relationship Id="rId10" Type="http://schemas.openxmlformats.org/officeDocument/2006/relationships/image" Target="../media/image12.jpg"/><Relationship Id="rId13" Type="http://schemas.openxmlformats.org/officeDocument/2006/relationships/image" Target="../media/image8.jpg"/><Relationship Id="rId1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jpg"/><Relationship Id="rId3" Type="http://schemas.openxmlformats.org/officeDocument/2006/relationships/image" Target="../media/image1.jpg"/><Relationship Id="rId4" Type="http://schemas.openxmlformats.org/officeDocument/2006/relationships/image" Target="../media/image6.jpg"/><Relationship Id="rId9" Type="http://schemas.openxmlformats.org/officeDocument/2006/relationships/image" Target="../media/image9.jpg"/><Relationship Id="rId15" Type="http://schemas.openxmlformats.org/officeDocument/2006/relationships/image" Target="../media/image15.jpg"/><Relationship Id="rId14" Type="http://schemas.openxmlformats.org/officeDocument/2006/relationships/image" Target="../media/image3.jpg"/><Relationship Id="rId5" Type="http://schemas.openxmlformats.org/officeDocument/2006/relationships/image" Target="../media/image10.jpg"/><Relationship Id="rId6" Type="http://schemas.openxmlformats.org/officeDocument/2006/relationships/image" Target="../media/image4.jpg"/><Relationship Id="rId7" Type="http://schemas.openxmlformats.org/officeDocument/2006/relationships/image" Target="../media/image7.jpg"/><Relationship Id="rId8" Type="http://schemas.openxmlformats.org/officeDocument/2006/relationships/image" Target="../media/image13.jpg"/></Relationships>
</file>

<file path=ppt/slideLayouts/_rels/slideLayout2.xml.rels><?xml version="1.0" encoding="UTF-8" standalone="yes"?><Relationships xmlns="http://schemas.openxmlformats.org/package/2006/relationships"><Relationship Id="rId11" Type="http://schemas.openxmlformats.org/officeDocument/2006/relationships/image" Target="../media/image19.jpg"/><Relationship Id="rId10" Type="http://schemas.openxmlformats.org/officeDocument/2006/relationships/image" Target="../media/image33.jpg"/><Relationship Id="rId13" Type="http://schemas.openxmlformats.org/officeDocument/2006/relationships/image" Target="../media/image30.jpg"/><Relationship Id="rId1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7.jpg"/><Relationship Id="rId3" Type="http://schemas.openxmlformats.org/officeDocument/2006/relationships/image" Target="../media/image11.jpg"/><Relationship Id="rId4" Type="http://schemas.openxmlformats.org/officeDocument/2006/relationships/image" Target="../media/image17.jpg"/><Relationship Id="rId9" Type="http://schemas.openxmlformats.org/officeDocument/2006/relationships/image" Target="../media/image22.jpg"/><Relationship Id="rId15" Type="http://schemas.openxmlformats.org/officeDocument/2006/relationships/image" Target="../media/image20.jpg"/><Relationship Id="rId14" Type="http://schemas.openxmlformats.org/officeDocument/2006/relationships/image" Target="../media/image35.jpg"/><Relationship Id="rId5" Type="http://schemas.openxmlformats.org/officeDocument/2006/relationships/image" Target="../media/image18.jpg"/><Relationship Id="rId6" Type="http://schemas.openxmlformats.org/officeDocument/2006/relationships/image" Target="../media/image14.jpg"/><Relationship Id="rId7" Type="http://schemas.openxmlformats.org/officeDocument/2006/relationships/image" Target="../media/image16.jpg"/><Relationship Id="rId8" Type="http://schemas.openxmlformats.org/officeDocument/2006/relationships/image" Target="../media/image39.jpg"/></Relationships>
</file>

<file path=ppt/slideLayouts/_rels/slideLayout3.xml.rels><?xml version="1.0" encoding="UTF-8" standalone="yes"?><Relationships xmlns="http://schemas.openxmlformats.org/package/2006/relationships"><Relationship Id="rId11" Type="http://schemas.openxmlformats.org/officeDocument/2006/relationships/image" Target="../media/image38.jpg"/><Relationship Id="rId10" Type="http://schemas.openxmlformats.org/officeDocument/2006/relationships/image" Target="../media/image31.jpg"/><Relationship Id="rId13" Type="http://schemas.openxmlformats.org/officeDocument/2006/relationships/image" Target="../media/image41.jpg"/><Relationship Id="rId1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3.jpg"/><Relationship Id="rId3" Type="http://schemas.openxmlformats.org/officeDocument/2006/relationships/image" Target="../media/image23.jpg"/><Relationship Id="rId4" Type="http://schemas.openxmlformats.org/officeDocument/2006/relationships/image" Target="../media/image21.jpg"/><Relationship Id="rId9" Type="http://schemas.openxmlformats.org/officeDocument/2006/relationships/image" Target="../media/image29.jpg"/><Relationship Id="rId15" Type="http://schemas.openxmlformats.org/officeDocument/2006/relationships/image" Target="../media/image40.jpg"/><Relationship Id="rId14" Type="http://schemas.openxmlformats.org/officeDocument/2006/relationships/image" Target="../media/image36.jpg"/><Relationship Id="rId5" Type="http://schemas.openxmlformats.org/officeDocument/2006/relationships/image" Target="../media/image25.jpg"/><Relationship Id="rId6" Type="http://schemas.openxmlformats.org/officeDocument/2006/relationships/image" Target="../media/image27.jpg"/><Relationship Id="rId7" Type="http://schemas.openxmlformats.org/officeDocument/2006/relationships/image" Target="../media/image34.jpg"/><Relationship Id="rId8" Type="http://schemas.openxmlformats.org/officeDocument/2006/relationships/image" Target="../media/image32.jpg"/></Relationships>
</file>

<file path=ppt/slideLayouts/_rels/slideLayout4.xml.rels><?xml version="1.0" encoding="UTF-8" standalone="yes"?><Relationships xmlns="http://schemas.openxmlformats.org/package/2006/relationships"><Relationship Id="rId11" Type="http://schemas.openxmlformats.org/officeDocument/2006/relationships/image" Target="../media/image48.jpg"/><Relationship Id="rId10" Type="http://schemas.openxmlformats.org/officeDocument/2006/relationships/image" Target="../media/image52.jpg"/><Relationship Id="rId13" Type="http://schemas.openxmlformats.org/officeDocument/2006/relationships/image" Target="../media/image50.jpg"/><Relationship Id="rId12" Type="http://schemas.openxmlformats.org/officeDocument/2006/relationships/image" Target="../media/image70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2.jpg"/><Relationship Id="rId3" Type="http://schemas.openxmlformats.org/officeDocument/2006/relationships/image" Target="../media/image43.jpg"/><Relationship Id="rId4" Type="http://schemas.openxmlformats.org/officeDocument/2006/relationships/image" Target="../media/image45.jpg"/><Relationship Id="rId9" Type="http://schemas.openxmlformats.org/officeDocument/2006/relationships/image" Target="../media/image46.jpg"/><Relationship Id="rId15" Type="http://schemas.openxmlformats.org/officeDocument/2006/relationships/image" Target="../media/image58.jpg"/><Relationship Id="rId14" Type="http://schemas.openxmlformats.org/officeDocument/2006/relationships/image" Target="../media/image44.jpg"/><Relationship Id="rId16" Type="http://schemas.openxmlformats.org/officeDocument/2006/relationships/image" Target="../media/image49.jpg"/><Relationship Id="rId5" Type="http://schemas.openxmlformats.org/officeDocument/2006/relationships/image" Target="../media/image42.jpg"/><Relationship Id="rId6" Type="http://schemas.openxmlformats.org/officeDocument/2006/relationships/image" Target="../media/image56.jpg"/><Relationship Id="rId7" Type="http://schemas.openxmlformats.org/officeDocument/2006/relationships/image" Target="../media/image51.jpg"/><Relationship Id="rId8" Type="http://schemas.openxmlformats.org/officeDocument/2006/relationships/image" Target="../media/image47.jpg"/></Relationships>
</file>

<file path=ppt/slideLayouts/_rels/slideLayout5.xml.rels><?xml version="1.0" encoding="UTF-8" standalone="yes"?><Relationships xmlns="http://schemas.openxmlformats.org/package/2006/relationships"><Relationship Id="rId11" Type="http://schemas.openxmlformats.org/officeDocument/2006/relationships/image" Target="../media/image60.jpg"/><Relationship Id="rId10" Type="http://schemas.openxmlformats.org/officeDocument/2006/relationships/image" Target="../media/image78.jpg"/><Relationship Id="rId13" Type="http://schemas.openxmlformats.org/officeDocument/2006/relationships/image" Target="../media/image67.jpg"/><Relationship Id="rId12" Type="http://schemas.openxmlformats.org/officeDocument/2006/relationships/image" Target="../media/image65.jp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1.jpg"/><Relationship Id="rId3" Type="http://schemas.openxmlformats.org/officeDocument/2006/relationships/image" Target="../media/image54.jpg"/><Relationship Id="rId4" Type="http://schemas.openxmlformats.org/officeDocument/2006/relationships/image" Target="../media/image55.jpg"/><Relationship Id="rId9" Type="http://schemas.openxmlformats.org/officeDocument/2006/relationships/image" Target="../media/image62.jpg"/><Relationship Id="rId15" Type="http://schemas.openxmlformats.org/officeDocument/2006/relationships/image" Target="../media/image57.jpg"/><Relationship Id="rId14" Type="http://schemas.openxmlformats.org/officeDocument/2006/relationships/image" Target="../media/image64.jpg"/><Relationship Id="rId5" Type="http://schemas.openxmlformats.org/officeDocument/2006/relationships/image" Target="../media/image61.jpg"/><Relationship Id="rId6" Type="http://schemas.openxmlformats.org/officeDocument/2006/relationships/image" Target="../media/image59.jpg"/><Relationship Id="rId7" Type="http://schemas.openxmlformats.org/officeDocument/2006/relationships/image" Target="../media/image63.jpg"/><Relationship Id="rId8" Type="http://schemas.openxmlformats.org/officeDocument/2006/relationships/image" Target="../media/image69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22" name="Google Shape;22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3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3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37" name="Google Shape;3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4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52" name="Google Shape;52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5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5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6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8.jpg"/><Relationship Id="rId4" Type="http://schemas.openxmlformats.org/officeDocument/2006/relationships/image" Target="../media/image73.jpg"/><Relationship Id="rId9" Type="http://schemas.openxmlformats.org/officeDocument/2006/relationships/image" Target="../media/image74.jpg"/><Relationship Id="rId5" Type="http://schemas.openxmlformats.org/officeDocument/2006/relationships/image" Target="../media/image66.jpg"/><Relationship Id="rId6" Type="http://schemas.openxmlformats.org/officeDocument/2006/relationships/image" Target="../media/image76.jpg"/><Relationship Id="rId7" Type="http://schemas.openxmlformats.org/officeDocument/2006/relationships/image" Target="../media/image75.jpg"/><Relationship Id="rId8" Type="http://schemas.openxmlformats.org/officeDocument/2006/relationships/image" Target="../media/image8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9.jpg"/><Relationship Id="rId4" Type="http://schemas.openxmlformats.org/officeDocument/2006/relationships/image" Target="../media/image77.jpg"/><Relationship Id="rId9" Type="http://schemas.openxmlformats.org/officeDocument/2006/relationships/image" Target="../media/image84.jpg"/><Relationship Id="rId5" Type="http://schemas.openxmlformats.org/officeDocument/2006/relationships/image" Target="../media/image80.jpg"/><Relationship Id="rId6" Type="http://schemas.openxmlformats.org/officeDocument/2006/relationships/image" Target="../media/image81.jpg"/><Relationship Id="rId7" Type="http://schemas.openxmlformats.org/officeDocument/2006/relationships/image" Target="../media/image92.jpg"/><Relationship Id="rId8" Type="http://schemas.openxmlformats.org/officeDocument/2006/relationships/image" Target="../media/image8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3.jpg"/><Relationship Id="rId4" Type="http://schemas.openxmlformats.org/officeDocument/2006/relationships/image" Target="../media/image88.jpg"/><Relationship Id="rId9" Type="http://schemas.openxmlformats.org/officeDocument/2006/relationships/image" Target="../media/image91.jpg"/><Relationship Id="rId5" Type="http://schemas.openxmlformats.org/officeDocument/2006/relationships/image" Target="../media/image89.jpg"/><Relationship Id="rId6" Type="http://schemas.openxmlformats.org/officeDocument/2006/relationships/image" Target="../media/image85.jpg"/><Relationship Id="rId7" Type="http://schemas.openxmlformats.org/officeDocument/2006/relationships/image" Target="../media/image87.jpg"/><Relationship Id="rId8" Type="http://schemas.openxmlformats.org/officeDocument/2006/relationships/image" Target="../media/image9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oogle Shape;88;p8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89" name="Google Shape;89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TIGER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1" name="Google Shape;91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7" name="Google Shape;97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98" name="Google Shape;98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99" name="Google Shape;99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0" name="Google Shape;100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07" name="Google Shape;107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08" name="Google Shape;108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9" name="Google Shape;109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5" name="Google Shape;115;p8"/>
          <p:cNvGrpSpPr/>
          <p:nvPr/>
        </p:nvGrpSpPr>
        <p:grpSpPr>
          <a:xfrm>
            <a:off x="5029200" y="409449"/>
            <a:ext cx="4125600" cy="2273700"/>
            <a:chOff x="454738" y="417774"/>
            <a:chExt cx="4125600" cy="2273700"/>
          </a:xfrm>
        </p:grpSpPr>
        <p:sp>
          <p:nvSpPr>
            <p:cNvPr id="116" name="Google Shape;116;p8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17" name="Google Shape;117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8" name="Google Shape;118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" name="Google Shape;124;p8"/>
          <p:cNvGrpSpPr/>
          <p:nvPr/>
        </p:nvGrpSpPr>
        <p:grpSpPr>
          <a:xfrm>
            <a:off x="5050800" y="2804083"/>
            <a:ext cx="4125600" cy="2273700"/>
            <a:chOff x="454738" y="417774"/>
            <a:chExt cx="4125600" cy="2273700"/>
          </a:xfrm>
        </p:grpSpPr>
        <p:sp>
          <p:nvSpPr>
            <p:cNvPr id="125" name="Google Shape;125;p8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26" name="Google Shape;126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7" name="Google Shape;127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3" name="Google Shape;133;p8"/>
          <p:cNvGrpSpPr/>
          <p:nvPr/>
        </p:nvGrpSpPr>
        <p:grpSpPr>
          <a:xfrm>
            <a:off x="5029200" y="5224415"/>
            <a:ext cx="4125600" cy="2273700"/>
            <a:chOff x="454738" y="417774"/>
            <a:chExt cx="4125600" cy="2273700"/>
          </a:xfrm>
        </p:grpSpPr>
        <p:sp>
          <p:nvSpPr>
            <p:cNvPr id="134" name="Google Shape;134;p8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35" name="Google Shape;135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" name="Google Shape;136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7" name="Google Shape;137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oogle Shape;146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47" name="Google Shape;147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TIGER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" name="Google Shape;149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" name="Google Shape;155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56" name="Google Shape;156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57" name="Google Shape;157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" name="Google Shape;158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" name="Google Shape;164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65" name="Google Shape;165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66" name="Google Shape;166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" name="Google Shape;167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3" name="Google Shape;173;p9"/>
          <p:cNvGrpSpPr/>
          <p:nvPr/>
        </p:nvGrpSpPr>
        <p:grpSpPr>
          <a:xfrm>
            <a:off x="5029200" y="409449"/>
            <a:ext cx="4125600" cy="2273700"/>
            <a:chOff x="454738" y="417774"/>
            <a:chExt cx="4125600" cy="2273700"/>
          </a:xfrm>
        </p:grpSpPr>
        <p:sp>
          <p:nvSpPr>
            <p:cNvPr id="174" name="Google Shape;174;p9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75" name="Google Shape;175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6" name="Google Shape;176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7" name="Google Shape;177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2" name="Google Shape;182;p9"/>
          <p:cNvGrpSpPr/>
          <p:nvPr/>
        </p:nvGrpSpPr>
        <p:grpSpPr>
          <a:xfrm>
            <a:off x="5050800" y="2804083"/>
            <a:ext cx="4125600" cy="2273700"/>
            <a:chOff x="454738" y="417774"/>
            <a:chExt cx="4125600" cy="2273700"/>
          </a:xfrm>
        </p:grpSpPr>
        <p:sp>
          <p:nvSpPr>
            <p:cNvPr id="183" name="Google Shape;183;p9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84" name="Google Shape;184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5" name="Google Shape;185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6" name="Google Shape;186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" name="Google Shape;191;p9"/>
          <p:cNvGrpSpPr/>
          <p:nvPr/>
        </p:nvGrpSpPr>
        <p:grpSpPr>
          <a:xfrm>
            <a:off x="5029200" y="5224415"/>
            <a:ext cx="4125600" cy="2273700"/>
            <a:chOff x="454738" y="417774"/>
            <a:chExt cx="4125600" cy="2273700"/>
          </a:xfrm>
        </p:grpSpPr>
        <p:sp>
          <p:nvSpPr>
            <p:cNvPr id="192" name="Google Shape;192;p9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93" name="Google Shape;193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4" name="Google Shape;194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5" name="Google Shape;195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oogle Shape;204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05" name="Google Shape;205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TIGER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7" name="Google Shape;207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3" name="Google Shape;213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14" name="Google Shape;214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15" name="Google Shape;215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6" name="Google Shape;216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7" name="Google Shape;217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2" name="Google Shape;222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23" name="Google Shape;223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24" name="Google Shape;224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5" name="Google Shape;225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26" name="Google Shape;226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1" name="Google Shape;231;p10"/>
          <p:cNvGrpSpPr/>
          <p:nvPr/>
        </p:nvGrpSpPr>
        <p:grpSpPr>
          <a:xfrm>
            <a:off x="5029200" y="409449"/>
            <a:ext cx="4125600" cy="2273700"/>
            <a:chOff x="454738" y="417774"/>
            <a:chExt cx="4125600" cy="2273700"/>
          </a:xfrm>
        </p:grpSpPr>
        <p:sp>
          <p:nvSpPr>
            <p:cNvPr id="232" name="Google Shape;232;p10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33" name="Google Shape;233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4" name="Google Shape;234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5" name="Google Shape;235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0" name="Google Shape;240;p10"/>
          <p:cNvGrpSpPr/>
          <p:nvPr/>
        </p:nvGrpSpPr>
        <p:grpSpPr>
          <a:xfrm>
            <a:off x="5050800" y="2804083"/>
            <a:ext cx="4125600" cy="2273700"/>
            <a:chOff x="454738" y="417774"/>
            <a:chExt cx="4125600" cy="2273700"/>
          </a:xfrm>
        </p:grpSpPr>
        <p:sp>
          <p:nvSpPr>
            <p:cNvPr id="241" name="Google Shape;241;p10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42" name="Google Shape;242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3" name="Google Shape;243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44" name="Google Shape;244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9" name="Google Shape;249;p10"/>
          <p:cNvGrpSpPr/>
          <p:nvPr/>
        </p:nvGrpSpPr>
        <p:grpSpPr>
          <a:xfrm>
            <a:off x="5029200" y="5224415"/>
            <a:ext cx="4125600" cy="2273700"/>
            <a:chOff x="454738" y="417774"/>
            <a:chExt cx="4125600" cy="2273700"/>
          </a:xfrm>
        </p:grpSpPr>
        <p:sp>
          <p:nvSpPr>
            <p:cNvPr id="250" name="Google Shape;250;p10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51" name="Google Shape;251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2" name="Google Shape;252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3" name="Google Shape;253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Google Shape;262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63" name="Google Shape;263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TIGER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5" name="Google Shape;265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1" name="Google Shape;271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72" name="Google Shape;272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73" name="Google Shape;273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4" name="Google Shape;274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0" name="Google Shape;280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81" name="Google Shape;281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82" name="Google Shape;282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3" name="Google Shape;283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9" name="Google Shape;289;p11"/>
          <p:cNvGrpSpPr/>
          <p:nvPr/>
        </p:nvGrpSpPr>
        <p:grpSpPr>
          <a:xfrm>
            <a:off x="5029200" y="409449"/>
            <a:ext cx="4125600" cy="2273700"/>
            <a:chOff x="454738" y="417774"/>
            <a:chExt cx="4125600" cy="2273700"/>
          </a:xfrm>
        </p:grpSpPr>
        <p:sp>
          <p:nvSpPr>
            <p:cNvPr id="290" name="Google Shape;290;p11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91" name="Google Shape;291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2" name="Google Shape;292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3" name="Google Shape;293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8" name="Google Shape;298;p11"/>
          <p:cNvGrpSpPr/>
          <p:nvPr/>
        </p:nvGrpSpPr>
        <p:grpSpPr>
          <a:xfrm>
            <a:off x="5050800" y="2804083"/>
            <a:ext cx="4125600" cy="2273700"/>
            <a:chOff x="454738" y="417774"/>
            <a:chExt cx="4125600" cy="2273700"/>
          </a:xfrm>
        </p:grpSpPr>
        <p:sp>
          <p:nvSpPr>
            <p:cNvPr id="299" name="Google Shape;299;p11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00" name="Google Shape;300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1" name="Google Shape;301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2" name="Google Shape;302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7" name="Google Shape;307;p11"/>
          <p:cNvGrpSpPr/>
          <p:nvPr/>
        </p:nvGrpSpPr>
        <p:grpSpPr>
          <a:xfrm>
            <a:off x="5029200" y="5224415"/>
            <a:ext cx="4125600" cy="2273700"/>
            <a:chOff x="454738" y="417774"/>
            <a:chExt cx="4125600" cy="2273700"/>
          </a:xfrm>
        </p:grpSpPr>
        <p:sp>
          <p:nvSpPr>
            <p:cNvPr id="308" name="Google Shape;308;p11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09" name="Google Shape;309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0" name="Google Shape;310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1" name="Google Shape;311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Google Shape;320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321" name="Google Shape;321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TIGER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3" name="Google Shape;323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9" name="Google Shape;329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330" name="Google Shape;330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31" name="Google Shape;331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2" name="Google Shape;332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8" name="Google Shape;338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339" name="Google Shape;339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40" name="Google Shape;340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41" name="Google Shape;341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7" name="Google Shape;347;p12"/>
          <p:cNvGrpSpPr/>
          <p:nvPr/>
        </p:nvGrpSpPr>
        <p:grpSpPr>
          <a:xfrm>
            <a:off x="5029200" y="409449"/>
            <a:ext cx="4125600" cy="2273700"/>
            <a:chOff x="454738" y="417774"/>
            <a:chExt cx="4125600" cy="2273700"/>
          </a:xfrm>
        </p:grpSpPr>
        <p:sp>
          <p:nvSpPr>
            <p:cNvPr id="348" name="Google Shape;348;p12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49" name="Google Shape;349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50" name="Google Shape;350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6" name="Google Shape;356;p12"/>
          <p:cNvGrpSpPr/>
          <p:nvPr/>
        </p:nvGrpSpPr>
        <p:grpSpPr>
          <a:xfrm>
            <a:off x="5050800" y="2804083"/>
            <a:ext cx="4125600" cy="2273700"/>
            <a:chOff x="454738" y="417774"/>
            <a:chExt cx="4125600" cy="2273700"/>
          </a:xfrm>
        </p:grpSpPr>
        <p:sp>
          <p:nvSpPr>
            <p:cNvPr id="357" name="Google Shape;357;p12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58" name="Google Shape;358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59" name="Google Shape;359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5" name="Google Shape;365;p12"/>
          <p:cNvGrpSpPr/>
          <p:nvPr/>
        </p:nvGrpSpPr>
        <p:grpSpPr>
          <a:xfrm>
            <a:off x="5029200" y="5224415"/>
            <a:ext cx="4125600" cy="2273700"/>
            <a:chOff x="454738" y="417774"/>
            <a:chExt cx="4125600" cy="2273700"/>
          </a:xfrm>
        </p:grpSpPr>
        <p:sp>
          <p:nvSpPr>
            <p:cNvPr id="366" name="Google Shape;366;p12"/>
            <p:cNvSpPr txBox="1"/>
            <p:nvPr/>
          </p:nvSpPr>
          <p:spPr>
            <a:xfrm>
              <a:off x="1581539" y="2044974"/>
              <a:ext cx="19152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TIGER CASH</a:t>
              </a:r>
              <a:endParaRPr sz="1800">
                <a:solidFill>
                  <a:schemeClr val="dk1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67" name="Google Shape;367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68" name="Google Shape;368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69" name="Google Shape;369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992" y="335963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Google Shape;38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Google Shape;40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713" y="322250"/>
            <a:ext cx="9138975" cy="71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